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2" roundtripDataSignature="AMtx7mhAv56K0PrxE0vAehubj14x9IRM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2" Type="http://customschemas.google.com/relationships/presentationmetadata" Target="meta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image" Target="../media/image11.png"/><Relationship Id="rId42" Type="http://schemas.openxmlformats.org/officeDocument/2006/relationships/image" Target="../media/image15.png"/><Relationship Id="rId41" Type="http://schemas.openxmlformats.org/officeDocument/2006/relationships/slide" Target="/ppt/slides/slide21.xml"/><Relationship Id="rId44" Type="http://schemas.openxmlformats.org/officeDocument/2006/relationships/image" Target="../media/image17.png"/><Relationship Id="rId43" Type="http://schemas.openxmlformats.org/officeDocument/2006/relationships/slide" Target="/ppt/slides/slide22.xml"/><Relationship Id="rId46" Type="http://schemas.openxmlformats.org/officeDocument/2006/relationships/image" Target="../media/image22.png"/><Relationship Id="rId45" Type="http://schemas.openxmlformats.org/officeDocument/2006/relationships/slide" Target="/ppt/slides/slide2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slide" Target="/ppt/slides/slide2.xml"/><Relationship Id="rId4" Type="http://schemas.openxmlformats.org/officeDocument/2006/relationships/image" Target="../media/image14.png"/><Relationship Id="rId9" Type="http://schemas.openxmlformats.org/officeDocument/2006/relationships/slide" Target="/ppt/slides/slide5.xml"/><Relationship Id="rId48" Type="http://schemas.openxmlformats.org/officeDocument/2006/relationships/image" Target="../media/image18.png"/><Relationship Id="rId47" Type="http://schemas.openxmlformats.org/officeDocument/2006/relationships/slide" Target="/ppt/slides/slide24.xml"/><Relationship Id="rId49" Type="http://schemas.openxmlformats.org/officeDocument/2006/relationships/slide" Target="/ppt/slides/slide25.xml"/><Relationship Id="rId5" Type="http://schemas.openxmlformats.org/officeDocument/2006/relationships/slide" Target="/ppt/slides/slide3.xml"/><Relationship Id="rId6" Type="http://schemas.openxmlformats.org/officeDocument/2006/relationships/image" Target="../media/image7.png"/><Relationship Id="rId7" Type="http://schemas.openxmlformats.org/officeDocument/2006/relationships/slide" Target="/ppt/slides/slide4.xml"/><Relationship Id="rId8" Type="http://schemas.openxmlformats.org/officeDocument/2006/relationships/image" Target="../media/image20.png"/><Relationship Id="rId31" Type="http://schemas.openxmlformats.org/officeDocument/2006/relationships/slide" Target="/ppt/slides/slide16.xml"/><Relationship Id="rId30" Type="http://schemas.openxmlformats.org/officeDocument/2006/relationships/image" Target="../media/image40.png"/><Relationship Id="rId33" Type="http://schemas.openxmlformats.org/officeDocument/2006/relationships/slide" Target="/ppt/slides/slide17.xml"/><Relationship Id="rId32" Type="http://schemas.openxmlformats.org/officeDocument/2006/relationships/image" Target="../media/image61.png"/><Relationship Id="rId35" Type="http://schemas.openxmlformats.org/officeDocument/2006/relationships/slide" Target="/ppt/slides/slide18.xml"/><Relationship Id="rId34" Type="http://schemas.openxmlformats.org/officeDocument/2006/relationships/image" Target="../media/image5.png"/><Relationship Id="rId37" Type="http://schemas.openxmlformats.org/officeDocument/2006/relationships/slide" Target="/ppt/slides/slide19.xml"/><Relationship Id="rId36" Type="http://schemas.openxmlformats.org/officeDocument/2006/relationships/image" Target="../media/image9.png"/><Relationship Id="rId39" Type="http://schemas.openxmlformats.org/officeDocument/2006/relationships/slide" Target="/ppt/slides/slide20.xml"/><Relationship Id="rId38" Type="http://schemas.openxmlformats.org/officeDocument/2006/relationships/image" Target="../media/image8.png"/><Relationship Id="rId20" Type="http://schemas.openxmlformats.org/officeDocument/2006/relationships/image" Target="../media/image12.png"/><Relationship Id="rId22" Type="http://schemas.openxmlformats.org/officeDocument/2006/relationships/image" Target="../media/image10.png"/><Relationship Id="rId21" Type="http://schemas.openxmlformats.org/officeDocument/2006/relationships/slide" Target="/ppt/slides/slide11.xml"/><Relationship Id="rId24" Type="http://schemas.openxmlformats.org/officeDocument/2006/relationships/image" Target="../media/image13.png"/><Relationship Id="rId23" Type="http://schemas.openxmlformats.org/officeDocument/2006/relationships/slide" Target="/ppt/slides/slide12.xml"/><Relationship Id="rId26" Type="http://schemas.openxmlformats.org/officeDocument/2006/relationships/image" Target="../media/image16.png"/><Relationship Id="rId25" Type="http://schemas.openxmlformats.org/officeDocument/2006/relationships/slide" Target="/ppt/slides/slide13.xml"/><Relationship Id="rId28" Type="http://schemas.openxmlformats.org/officeDocument/2006/relationships/image" Target="../media/image6.png"/><Relationship Id="rId27" Type="http://schemas.openxmlformats.org/officeDocument/2006/relationships/slide" Target="/ppt/slides/slide14.xml"/><Relationship Id="rId29" Type="http://schemas.openxmlformats.org/officeDocument/2006/relationships/slide" Target="/ppt/slides/slide15.xml"/><Relationship Id="rId51" Type="http://schemas.openxmlformats.org/officeDocument/2006/relationships/slide" Target="/ppt/slides/slide26.xml"/><Relationship Id="rId50" Type="http://schemas.openxmlformats.org/officeDocument/2006/relationships/image" Target="../media/image21.png"/><Relationship Id="rId53" Type="http://schemas.openxmlformats.org/officeDocument/2006/relationships/slide" Target="/ppt/slides/slide27.xml"/><Relationship Id="rId52" Type="http://schemas.openxmlformats.org/officeDocument/2006/relationships/image" Target="../media/image23.png"/><Relationship Id="rId11" Type="http://schemas.openxmlformats.org/officeDocument/2006/relationships/slide" Target="/ppt/slides/slide6.xml"/><Relationship Id="rId10" Type="http://schemas.openxmlformats.org/officeDocument/2006/relationships/image" Target="../media/image2.png"/><Relationship Id="rId54" Type="http://schemas.openxmlformats.org/officeDocument/2006/relationships/image" Target="../media/image19.png"/><Relationship Id="rId13" Type="http://schemas.openxmlformats.org/officeDocument/2006/relationships/slide" Target="/ppt/slides/slide7.xml"/><Relationship Id="rId12" Type="http://schemas.openxmlformats.org/officeDocument/2006/relationships/image" Target="../media/image1.png"/><Relationship Id="rId15" Type="http://schemas.openxmlformats.org/officeDocument/2006/relationships/slide" Target="/ppt/slides/slide8.xml"/><Relationship Id="rId14" Type="http://schemas.openxmlformats.org/officeDocument/2006/relationships/image" Target="../media/image4.png"/><Relationship Id="rId17" Type="http://schemas.openxmlformats.org/officeDocument/2006/relationships/slide" Target="/ppt/slides/slide9.xml"/><Relationship Id="rId16" Type="http://schemas.openxmlformats.org/officeDocument/2006/relationships/image" Target="../media/image25.png"/><Relationship Id="rId19" Type="http://schemas.openxmlformats.org/officeDocument/2006/relationships/slide" Target="/ppt/slides/slide10.xml"/><Relationship Id="rId1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4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31.png"/><Relationship Id="rId7" Type="http://schemas.openxmlformats.org/officeDocument/2006/relationships/slide" Target="/ppt/slides/slide1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6.png"/><Relationship Id="rId4" Type="http://schemas.openxmlformats.org/officeDocument/2006/relationships/image" Target="../media/image58.png"/><Relationship Id="rId5" Type="http://schemas.openxmlformats.org/officeDocument/2006/relationships/image" Target="../media/image53.png"/><Relationship Id="rId6" Type="http://schemas.openxmlformats.org/officeDocument/2006/relationships/image" Target="../media/image31.png"/><Relationship Id="rId7" Type="http://schemas.openxmlformats.org/officeDocument/2006/relationships/slide" Target="/ppt/slides/slide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7.png"/><Relationship Id="rId4" Type="http://schemas.openxmlformats.org/officeDocument/2006/relationships/image" Target="../media/image60.png"/><Relationship Id="rId5" Type="http://schemas.openxmlformats.org/officeDocument/2006/relationships/image" Target="../media/image59.png"/><Relationship Id="rId6" Type="http://schemas.openxmlformats.org/officeDocument/2006/relationships/image" Target="../media/image31.png"/><Relationship Id="rId7" Type="http://schemas.openxmlformats.org/officeDocument/2006/relationships/slide" Target="/ppt/slides/slide1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31.png"/><Relationship Id="rId7" Type="http://schemas.openxmlformats.org/officeDocument/2006/relationships/slide" Target="/ppt/slides/slide1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6.png"/><Relationship Id="rId4" Type="http://schemas.openxmlformats.org/officeDocument/2006/relationships/image" Target="../media/image65.png"/><Relationship Id="rId5" Type="http://schemas.openxmlformats.org/officeDocument/2006/relationships/image" Target="../media/image69.png"/><Relationship Id="rId6" Type="http://schemas.openxmlformats.org/officeDocument/2006/relationships/image" Target="../media/image31.png"/><Relationship Id="rId7" Type="http://schemas.openxmlformats.org/officeDocument/2006/relationships/slide" Target="/ppt/slides/slide1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7.png"/><Relationship Id="rId4" Type="http://schemas.openxmlformats.org/officeDocument/2006/relationships/image" Target="../media/image74.png"/><Relationship Id="rId5" Type="http://schemas.openxmlformats.org/officeDocument/2006/relationships/image" Target="../media/image68.png"/><Relationship Id="rId6" Type="http://schemas.openxmlformats.org/officeDocument/2006/relationships/image" Target="../media/image31.png"/><Relationship Id="rId7" Type="http://schemas.openxmlformats.org/officeDocument/2006/relationships/slide" Target="/ppt/slides/slide1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4.png"/><Relationship Id="rId4" Type="http://schemas.openxmlformats.org/officeDocument/2006/relationships/image" Target="../media/image80.png"/><Relationship Id="rId5" Type="http://schemas.openxmlformats.org/officeDocument/2006/relationships/image" Target="../media/image72.png"/><Relationship Id="rId6" Type="http://schemas.openxmlformats.org/officeDocument/2006/relationships/image" Target="../media/image31.png"/><Relationship Id="rId7" Type="http://schemas.openxmlformats.org/officeDocument/2006/relationships/slide" Target="/ppt/slides/slide1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3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31.png"/><Relationship Id="rId7" Type="http://schemas.openxmlformats.org/officeDocument/2006/relationships/slide" Target="/ppt/slides/slide1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5.png"/><Relationship Id="rId4" Type="http://schemas.openxmlformats.org/officeDocument/2006/relationships/image" Target="../media/image78.png"/><Relationship Id="rId5" Type="http://schemas.openxmlformats.org/officeDocument/2006/relationships/image" Target="../media/image77.png"/><Relationship Id="rId6" Type="http://schemas.openxmlformats.org/officeDocument/2006/relationships/image" Target="../media/image31.png"/><Relationship Id="rId7" Type="http://schemas.openxmlformats.org/officeDocument/2006/relationships/slide" Target="/ppt/slides/slide1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6.png"/><Relationship Id="rId4" Type="http://schemas.openxmlformats.org/officeDocument/2006/relationships/image" Target="../media/image79.png"/><Relationship Id="rId5" Type="http://schemas.openxmlformats.org/officeDocument/2006/relationships/image" Target="../media/image82.png"/><Relationship Id="rId6" Type="http://schemas.openxmlformats.org/officeDocument/2006/relationships/image" Target="../media/image31.png"/><Relationship Id="rId7" Type="http://schemas.openxmlformats.org/officeDocument/2006/relationships/slide" Target="/ppt/slides/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35.png"/><Relationship Id="rId6" Type="http://schemas.openxmlformats.org/officeDocument/2006/relationships/image" Target="../media/image28.png"/><Relationship Id="rId7" Type="http://schemas.openxmlformats.org/officeDocument/2006/relationships/slide" Target="/ppt/slides/slide1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1.png"/><Relationship Id="rId4" Type="http://schemas.openxmlformats.org/officeDocument/2006/relationships/image" Target="../media/image83.png"/><Relationship Id="rId5" Type="http://schemas.openxmlformats.org/officeDocument/2006/relationships/image" Target="../media/image85.png"/><Relationship Id="rId6" Type="http://schemas.openxmlformats.org/officeDocument/2006/relationships/image" Target="../media/image31.png"/><Relationship Id="rId7" Type="http://schemas.openxmlformats.org/officeDocument/2006/relationships/slide" Target="/ppt/slides/slide1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86.png"/><Relationship Id="rId6" Type="http://schemas.openxmlformats.org/officeDocument/2006/relationships/image" Target="../media/image31.png"/><Relationship Id="rId7" Type="http://schemas.openxmlformats.org/officeDocument/2006/relationships/slide" Target="/ppt/slides/slide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2.png"/><Relationship Id="rId4" Type="http://schemas.openxmlformats.org/officeDocument/2006/relationships/image" Target="../media/image87.png"/><Relationship Id="rId5" Type="http://schemas.openxmlformats.org/officeDocument/2006/relationships/image" Target="../media/image91.png"/><Relationship Id="rId6" Type="http://schemas.openxmlformats.org/officeDocument/2006/relationships/image" Target="../media/image31.png"/><Relationship Id="rId7" Type="http://schemas.openxmlformats.org/officeDocument/2006/relationships/slide" Target="/ppt/slides/slide1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5.png"/><Relationship Id="rId4" Type="http://schemas.openxmlformats.org/officeDocument/2006/relationships/image" Target="../media/image90.png"/><Relationship Id="rId5" Type="http://schemas.openxmlformats.org/officeDocument/2006/relationships/image" Target="../media/image93.png"/><Relationship Id="rId6" Type="http://schemas.openxmlformats.org/officeDocument/2006/relationships/image" Target="../media/image31.png"/><Relationship Id="rId7" Type="http://schemas.openxmlformats.org/officeDocument/2006/relationships/slide" Target="/ppt/slides/slide1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6.png"/><Relationship Id="rId4" Type="http://schemas.openxmlformats.org/officeDocument/2006/relationships/image" Target="../media/image102.png"/><Relationship Id="rId5" Type="http://schemas.openxmlformats.org/officeDocument/2006/relationships/image" Target="../media/image94.png"/><Relationship Id="rId6" Type="http://schemas.openxmlformats.org/officeDocument/2006/relationships/image" Target="../media/image31.png"/><Relationship Id="rId7" Type="http://schemas.openxmlformats.org/officeDocument/2006/relationships/slide" Target="/ppt/slides/slide1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7.png"/><Relationship Id="rId4" Type="http://schemas.openxmlformats.org/officeDocument/2006/relationships/image" Target="../media/image103.png"/><Relationship Id="rId5" Type="http://schemas.openxmlformats.org/officeDocument/2006/relationships/image" Target="../media/image98.png"/><Relationship Id="rId6" Type="http://schemas.openxmlformats.org/officeDocument/2006/relationships/image" Target="../media/image31.png"/><Relationship Id="rId7" Type="http://schemas.openxmlformats.org/officeDocument/2006/relationships/slide" Target="/ppt/slides/slide1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1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31.png"/><Relationship Id="rId7" Type="http://schemas.openxmlformats.org/officeDocument/2006/relationships/slide" Target="/ppt/slides/slide1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4.png"/><Relationship Id="rId4" Type="http://schemas.openxmlformats.org/officeDocument/2006/relationships/image" Target="../media/image106.png"/><Relationship Id="rId5" Type="http://schemas.openxmlformats.org/officeDocument/2006/relationships/image" Target="../media/image105.png"/><Relationship Id="rId6" Type="http://schemas.openxmlformats.org/officeDocument/2006/relationships/image" Target="../media/image31.png"/><Relationship Id="rId7" Type="http://schemas.openxmlformats.org/officeDocument/2006/relationships/slide" Target="/ppt/slides/slide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slide" Target="/ppt/slides/slide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Relationship Id="rId4" Type="http://schemas.openxmlformats.org/officeDocument/2006/relationships/image" Target="../media/image36.png"/><Relationship Id="rId5" Type="http://schemas.openxmlformats.org/officeDocument/2006/relationships/image" Target="../media/image33.png"/><Relationship Id="rId6" Type="http://schemas.openxmlformats.org/officeDocument/2006/relationships/image" Target="../media/image31.png"/><Relationship Id="rId7" Type="http://schemas.openxmlformats.org/officeDocument/2006/relationships/slide" Target="/ppt/slides/slide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7.png"/><Relationship Id="rId4" Type="http://schemas.openxmlformats.org/officeDocument/2006/relationships/image" Target="../media/image34.png"/><Relationship Id="rId5" Type="http://schemas.openxmlformats.org/officeDocument/2006/relationships/image" Target="../media/image38.png"/><Relationship Id="rId6" Type="http://schemas.openxmlformats.org/officeDocument/2006/relationships/image" Target="../media/image31.png"/><Relationship Id="rId7" Type="http://schemas.openxmlformats.org/officeDocument/2006/relationships/slide" Target="/ppt/slides/slide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9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31.png"/><Relationship Id="rId7" Type="http://schemas.openxmlformats.org/officeDocument/2006/relationships/slide" Target="/ppt/slides/slide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31.png"/><Relationship Id="rId7" Type="http://schemas.openxmlformats.org/officeDocument/2006/relationships/slide" Target="/ppt/slides/slide1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8.png"/><Relationship Id="rId4" Type="http://schemas.openxmlformats.org/officeDocument/2006/relationships/image" Target="../media/image46.png"/><Relationship Id="rId5" Type="http://schemas.openxmlformats.org/officeDocument/2006/relationships/image" Target="../media/image49.png"/><Relationship Id="rId6" Type="http://schemas.openxmlformats.org/officeDocument/2006/relationships/image" Target="../media/image31.png"/><Relationship Id="rId7" Type="http://schemas.openxmlformats.org/officeDocument/2006/relationships/slide" Target="/ppt/slides/slide1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2.png"/><Relationship Id="rId4" Type="http://schemas.openxmlformats.org/officeDocument/2006/relationships/image" Target="../media/image47.png"/><Relationship Id="rId5" Type="http://schemas.openxmlformats.org/officeDocument/2006/relationships/image" Target="../media/image55.png"/><Relationship Id="rId6" Type="http://schemas.openxmlformats.org/officeDocument/2006/relationships/image" Target="../media/image31.png"/><Relationship Id="rId7" Type="http://schemas.openxmlformats.org/officeDocument/2006/relationships/slide" Target="/ppt/slides/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1"/>
            <a:ext cx="12191999" cy="1852608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" name="Google Shape;85;p1"/>
          <p:cNvCxnSpPr/>
          <p:nvPr/>
        </p:nvCxnSpPr>
        <p:spPr>
          <a:xfrm>
            <a:off x="-39776" y="1274248"/>
            <a:ext cx="12240000" cy="0"/>
          </a:xfrm>
          <a:prstGeom prst="straightConnector1">
            <a:avLst/>
          </a:prstGeom>
          <a:noFill/>
          <a:ln cap="flat" cmpd="sng" w="5715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" name="Google Shape;86;p1"/>
          <p:cNvCxnSpPr/>
          <p:nvPr/>
        </p:nvCxnSpPr>
        <p:spPr>
          <a:xfrm>
            <a:off x="-39776" y="763283"/>
            <a:ext cx="12240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" name="Google Shape;87;p1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703" y="709112"/>
            <a:ext cx="529409" cy="610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9304" l="10342" r="18537" t="13286"/>
          <a:stretch/>
        </p:blipFill>
        <p:spPr>
          <a:xfrm>
            <a:off x="1570949" y="729057"/>
            <a:ext cx="765432" cy="728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12509" r="9843" t="13169"/>
          <a:stretch/>
        </p:blipFill>
        <p:spPr>
          <a:xfrm>
            <a:off x="2693145" y="673640"/>
            <a:ext cx="820106" cy="77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>
            <a:hlinkClick action="ppaction://hlinksldjump" r:id="rId9"/>
          </p:cNvPr>
          <p:cNvPicPr preferRelativeResize="0"/>
          <p:nvPr/>
        </p:nvPicPr>
        <p:blipFill rotWithShape="1">
          <a:blip r:embed="rId10">
            <a:alphaModFix/>
          </a:blip>
          <a:srcRect b="0" l="15474" r="12618" t="3681"/>
          <a:stretch/>
        </p:blipFill>
        <p:spPr>
          <a:xfrm>
            <a:off x="4742010" y="635046"/>
            <a:ext cx="715315" cy="117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>
            <a:hlinkClick action="ppaction://hlinksldjump" r:id="rId11"/>
          </p:cNvPr>
          <p:cNvPicPr preferRelativeResize="0"/>
          <p:nvPr/>
        </p:nvPicPr>
        <p:blipFill rotWithShape="1">
          <a:blip r:embed="rId12">
            <a:alphaModFix/>
          </a:blip>
          <a:srcRect b="7507" l="10718" r="4616" t="4288"/>
          <a:stretch/>
        </p:blipFill>
        <p:spPr>
          <a:xfrm>
            <a:off x="5857027" y="561155"/>
            <a:ext cx="911229" cy="115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>
            <a:hlinkClick action="ppaction://hlinksldjump" r:id="rId13"/>
          </p:cNvPr>
          <p:cNvPicPr preferRelativeResize="0"/>
          <p:nvPr/>
        </p:nvPicPr>
        <p:blipFill rotWithShape="1">
          <a:blip r:embed="rId14">
            <a:alphaModFix/>
          </a:blip>
          <a:srcRect b="-1" l="6319" r="11978" t="6499"/>
          <a:stretch/>
        </p:blipFill>
        <p:spPr>
          <a:xfrm>
            <a:off x="6910585" y="467583"/>
            <a:ext cx="879336" cy="1023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>
            <a:hlinkClick action="ppaction://hlinksldjump" r:id="rId15"/>
          </p:cNvPr>
          <p:cNvPicPr preferRelativeResize="0"/>
          <p:nvPr/>
        </p:nvPicPr>
        <p:blipFill rotWithShape="1">
          <a:blip r:embed="rId16">
            <a:alphaModFix/>
          </a:blip>
          <a:srcRect b="10026" l="14318" r="17753" t="8837"/>
          <a:stretch/>
        </p:blipFill>
        <p:spPr>
          <a:xfrm>
            <a:off x="8843222" y="647371"/>
            <a:ext cx="651528" cy="728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>
            <a:hlinkClick action="ppaction://hlinksldjump" r:id="rId17"/>
          </p:cNvPr>
          <p:cNvPicPr preferRelativeResize="0"/>
          <p:nvPr/>
        </p:nvPicPr>
        <p:blipFill rotWithShape="1">
          <a:blip r:embed="rId18">
            <a:alphaModFix/>
          </a:blip>
          <a:srcRect b="8338" l="12919" r="16707" t="7624"/>
          <a:stretch/>
        </p:blipFill>
        <p:spPr>
          <a:xfrm>
            <a:off x="9844255" y="634802"/>
            <a:ext cx="578631" cy="751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>
            <a:hlinkClick action="ppaction://hlinksldjump" r:id="rId19"/>
          </p:cNvPr>
          <p:cNvPicPr preferRelativeResize="0"/>
          <p:nvPr/>
        </p:nvPicPr>
        <p:blipFill rotWithShape="1">
          <a:blip r:embed="rId20">
            <a:alphaModFix/>
          </a:blip>
          <a:srcRect b="3408" l="16843" r="7447" t="5985"/>
          <a:stretch/>
        </p:blipFill>
        <p:spPr>
          <a:xfrm>
            <a:off x="10723100" y="429901"/>
            <a:ext cx="628747" cy="121193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/>
          <p:nvPr/>
        </p:nvSpPr>
        <p:spPr>
          <a:xfrm>
            <a:off x="1020" y="1850535"/>
            <a:ext cx="12191999" cy="1601040"/>
          </a:xfrm>
          <a:prstGeom prst="rect">
            <a:avLst/>
          </a:prstGeom>
          <a:solidFill>
            <a:srgbClr val="F7C5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" name="Google Shape;97;p1"/>
          <p:cNvCxnSpPr/>
          <p:nvPr/>
        </p:nvCxnSpPr>
        <p:spPr>
          <a:xfrm>
            <a:off x="-38756" y="2870142"/>
            <a:ext cx="12240000" cy="0"/>
          </a:xfrm>
          <a:prstGeom prst="straightConnector1">
            <a:avLst/>
          </a:prstGeom>
          <a:noFill/>
          <a:ln cap="flat" cmpd="sng" w="5715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1"/>
          <p:cNvCxnSpPr/>
          <p:nvPr/>
        </p:nvCxnSpPr>
        <p:spPr>
          <a:xfrm>
            <a:off x="-38756" y="2359177"/>
            <a:ext cx="12240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" name="Google Shape;99;p1"/>
          <p:cNvSpPr/>
          <p:nvPr/>
        </p:nvSpPr>
        <p:spPr>
          <a:xfrm>
            <a:off x="8225" y="3446428"/>
            <a:ext cx="12191999" cy="159357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" name="Google Shape;100;p1"/>
          <p:cNvCxnSpPr/>
          <p:nvPr/>
        </p:nvCxnSpPr>
        <p:spPr>
          <a:xfrm>
            <a:off x="-31551" y="4466035"/>
            <a:ext cx="12240000" cy="0"/>
          </a:xfrm>
          <a:prstGeom prst="straightConnector1">
            <a:avLst/>
          </a:prstGeom>
          <a:noFill/>
          <a:ln cap="flat" cmpd="sng" w="5715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1"/>
          <p:cNvCxnSpPr/>
          <p:nvPr/>
        </p:nvCxnSpPr>
        <p:spPr>
          <a:xfrm>
            <a:off x="-31551" y="3955070"/>
            <a:ext cx="12240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" name="Google Shape;102;p1"/>
          <p:cNvSpPr/>
          <p:nvPr/>
        </p:nvSpPr>
        <p:spPr>
          <a:xfrm>
            <a:off x="16450" y="5042320"/>
            <a:ext cx="12191999" cy="1815680"/>
          </a:xfrm>
          <a:prstGeom prst="rect">
            <a:avLst/>
          </a:prstGeom>
          <a:solidFill>
            <a:srgbClr val="F3B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" name="Google Shape;103;p1"/>
          <p:cNvCxnSpPr/>
          <p:nvPr/>
        </p:nvCxnSpPr>
        <p:spPr>
          <a:xfrm>
            <a:off x="-23326" y="6061927"/>
            <a:ext cx="12240000" cy="0"/>
          </a:xfrm>
          <a:prstGeom prst="straightConnector1">
            <a:avLst/>
          </a:prstGeom>
          <a:noFill/>
          <a:ln cap="flat" cmpd="sng" w="5715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" name="Google Shape;104;p1"/>
          <p:cNvCxnSpPr/>
          <p:nvPr/>
        </p:nvCxnSpPr>
        <p:spPr>
          <a:xfrm>
            <a:off x="-23326" y="5550962"/>
            <a:ext cx="12240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" name="Google Shape;105;p1">
            <a:hlinkClick action="ppaction://hlinksldjump" r:id="rId21"/>
          </p:cNvPr>
          <p:cNvPicPr preferRelativeResize="0"/>
          <p:nvPr/>
        </p:nvPicPr>
        <p:blipFill rotWithShape="1">
          <a:blip r:embed="rId22">
            <a:alphaModFix/>
          </a:blip>
          <a:srcRect b="0" l="-9956" r="-1" t="0"/>
          <a:stretch/>
        </p:blipFill>
        <p:spPr>
          <a:xfrm>
            <a:off x="2801620" y="1790335"/>
            <a:ext cx="710994" cy="1228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>
            <a:hlinkClick action="ppaction://hlinksldjump" r:id="rId23"/>
          </p:cNvPr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957199" y="2099376"/>
            <a:ext cx="844875" cy="1088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>
            <a:hlinkClick action="ppaction://hlinksldjump" r:id="rId25"/>
          </p:cNvPr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4853640" y="1937834"/>
            <a:ext cx="863251" cy="1340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>
            <a:hlinkClick action="ppaction://hlinksldjump" r:id="rId27"/>
          </p:cNvPr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6633221" y="1980604"/>
            <a:ext cx="908800" cy="102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>
            <a:hlinkClick action="ppaction://hlinksldjump" r:id="rId29"/>
          </p:cNvPr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7741209" y="1967867"/>
            <a:ext cx="860464" cy="1036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>
            <a:hlinkClick action="ppaction://hlinksldjump" r:id="rId31"/>
          </p:cNvPr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8730366" y="2200355"/>
            <a:ext cx="912503" cy="1299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>
            <a:hlinkClick action="ppaction://hlinksldjump" r:id="rId33"/>
          </p:cNvPr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876013" y="3781305"/>
            <a:ext cx="803687" cy="74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>
            <a:hlinkClick action="ppaction://hlinksldjump" r:id="rId35"/>
          </p:cNvPr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863224" y="3879105"/>
            <a:ext cx="979161" cy="79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>
            <a:hlinkClick action="ppaction://hlinksldjump" r:id="rId37"/>
          </p:cNvPr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4070933" y="3779519"/>
            <a:ext cx="689286" cy="73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>
            <a:hlinkClick action="ppaction://hlinksldjump" r:id="rId39"/>
          </p:cNvPr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4804969" y="3558065"/>
            <a:ext cx="960817" cy="953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">
            <a:hlinkClick action="ppaction://hlinksldjump" r:id="rId41"/>
          </p:cNvPr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6820492" y="3548540"/>
            <a:ext cx="908462" cy="985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>
            <a:hlinkClick action="ppaction://hlinksldjump" r:id="rId43"/>
          </p:cNvPr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7828914" y="3623357"/>
            <a:ext cx="951273" cy="115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>
            <a:hlinkClick action="ppaction://hlinksldjump" r:id="rId45"/>
          </p:cNvPr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8815616" y="3891620"/>
            <a:ext cx="863038" cy="1067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>
            <a:hlinkClick action="ppaction://hlinksldjump" r:id="rId47"/>
          </p:cNvPr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3743325" y="5341125"/>
            <a:ext cx="811632" cy="82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>
            <a:hlinkClick action="ppaction://hlinksldjump" r:id="rId49"/>
          </p:cNvPr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4900236" y="5356453"/>
            <a:ext cx="1170193" cy="765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">
            <a:hlinkClick action="ppaction://hlinksldjump" r:id="rId51"/>
          </p:cNvPr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6454104" y="5431460"/>
            <a:ext cx="633828" cy="776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">
            <a:hlinkClick action="ppaction://hlinksldjump" r:id="rId53"/>
          </p:cNvPr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7430092" y="5416221"/>
            <a:ext cx="1038506" cy="846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E0B2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9744" y="1248363"/>
            <a:ext cx="2365472" cy="383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9673" y="1155837"/>
            <a:ext cx="2578646" cy="4153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3675" y="885796"/>
            <a:ext cx="2930831" cy="3565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5" name="Google Shape;295;p10"/>
          <p:cNvCxnSpPr/>
          <p:nvPr/>
        </p:nvCxnSpPr>
        <p:spPr>
          <a:xfrm>
            <a:off x="0" y="2472989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96" name="Google Shape;296;p10"/>
          <p:cNvSpPr/>
          <p:nvPr/>
        </p:nvSpPr>
        <p:spPr>
          <a:xfrm>
            <a:off x="1138024" y="1371062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0"/>
          <p:cNvSpPr/>
          <p:nvPr/>
        </p:nvSpPr>
        <p:spPr>
          <a:xfrm>
            <a:off x="10295694" y="1586286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0"/>
          <p:cNvSpPr/>
          <p:nvPr/>
        </p:nvSpPr>
        <p:spPr>
          <a:xfrm>
            <a:off x="9089389" y="4687773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9" name="Google Shape;299;p10"/>
          <p:cNvCxnSpPr/>
          <p:nvPr/>
        </p:nvCxnSpPr>
        <p:spPr>
          <a:xfrm>
            <a:off x="15240" y="1335821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00" name="Google Shape;300;p10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letter name is…’eff’</a:t>
            </a:r>
            <a:endParaRPr i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2" name="Google Shape;302;p10"/>
          <p:cNvSpPr/>
          <p:nvPr/>
        </p:nvSpPr>
        <p:spPr>
          <a:xfrm>
            <a:off x="3211169" y="5612579"/>
            <a:ext cx="426110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Down the flamingo’s neck,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the way to its foot,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Then across its wings.</a:t>
            </a:r>
            <a:endParaRPr/>
          </a:p>
        </p:txBody>
      </p:sp>
      <p:sp>
        <p:nvSpPr>
          <p:cNvPr id="303" name="Google Shape;303;p10"/>
          <p:cNvSpPr/>
          <p:nvPr/>
        </p:nvSpPr>
        <p:spPr>
          <a:xfrm>
            <a:off x="5727593" y="1574080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0"/>
          <p:cNvSpPr/>
          <p:nvPr/>
        </p:nvSpPr>
        <p:spPr>
          <a:xfrm>
            <a:off x="4471284" y="4771042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0"/>
          <p:cNvSpPr/>
          <p:nvPr/>
        </p:nvSpPr>
        <p:spPr>
          <a:xfrm>
            <a:off x="2477701" y="1371062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0"/>
          <p:cNvSpPr/>
          <p:nvPr/>
        </p:nvSpPr>
        <p:spPr>
          <a:xfrm>
            <a:off x="10205913" y="2446924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0"/>
          <p:cNvSpPr/>
          <p:nvPr/>
        </p:nvSpPr>
        <p:spPr>
          <a:xfrm>
            <a:off x="9414209" y="2446924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0"/>
          <p:cNvSpPr/>
          <p:nvPr/>
        </p:nvSpPr>
        <p:spPr>
          <a:xfrm>
            <a:off x="4744232" y="2462802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0"/>
          <p:cNvSpPr/>
          <p:nvPr/>
        </p:nvSpPr>
        <p:spPr>
          <a:xfrm>
            <a:off x="5664186" y="2472989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0"/>
          <p:cNvSpPr/>
          <p:nvPr/>
        </p:nvSpPr>
        <p:spPr>
          <a:xfrm>
            <a:off x="1396166" y="2654304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0"/>
          <p:cNvSpPr/>
          <p:nvPr/>
        </p:nvSpPr>
        <p:spPr>
          <a:xfrm>
            <a:off x="2388020" y="2673718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64105" y="261365"/>
            <a:ext cx="1194979" cy="1192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2073" y="1308237"/>
            <a:ext cx="2578646" cy="4153218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0">
            <a:hlinkClick action="ppaction://hlinksldjump" r:id="rId7"/>
          </p:cNvPr>
          <p:cNvSpPr/>
          <p:nvPr/>
        </p:nvSpPr>
        <p:spPr>
          <a:xfrm>
            <a:off x="10525760" y="5577840"/>
            <a:ext cx="1564640" cy="11684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Menu</a:t>
            </a:r>
            <a:endParaRPr b="1"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5A3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4209" y="1126008"/>
            <a:ext cx="2014017" cy="3425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3565" y="577793"/>
            <a:ext cx="2173676" cy="4129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5554" y="942975"/>
            <a:ext cx="3474983" cy="42351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2" name="Google Shape;322;p11"/>
          <p:cNvCxnSpPr/>
          <p:nvPr/>
        </p:nvCxnSpPr>
        <p:spPr>
          <a:xfrm>
            <a:off x="0" y="2472989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23" name="Google Shape;323;p11"/>
          <p:cNvSpPr/>
          <p:nvPr/>
        </p:nvSpPr>
        <p:spPr>
          <a:xfrm>
            <a:off x="1074016" y="1334486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4" name="Google Shape;324;p11"/>
          <p:cNvCxnSpPr/>
          <p:nvPr/>
        </p:nvCxnSpPr>
        <p:spPr>
          <a:xfrm>
            <a:off x="15240" y="1335821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25" name="Google Shape;325;p11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1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letter name is…’ell’</a:t>
            </a:r>
            <a:endParaRPr i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4116622" y="4655514"/>
            <a:ext cx="42611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the way down the lollipop</a:t>
            </a:r>
            <a:endParaRPr/>
          </a:p>
        </p:txBody>
      </p:sp>
      <p:sp>
        <p:nvSpPr>
          <p:cNvPr id="328" name="Google Shape;328;p11"/>
          <p:cNvSpPr/>
          <p:nvPr/>
        </p:nvSpPr>
        <p:spPr>
          <a:xfrm>
            <a:off x="5740130" y="1524745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6197547" y="3985724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2388020" y="3999845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9742657" y="1456260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10121217" y="3986648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63697" y="202156"/>
            <a:ext cx="1194979" cy="1192043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1">
            <a:hlinkClick action="ppaction://hlinksldjump" r:id="rId7"/>
          </p:cNvPr>
          <p:cNvSpPr/>
          <p:nvPr/>
        </p:nvSpPr>
        <p:spPr>
          <a:xfrm>
            <a:off x="11039231" y="5710437"/>
            <a:ext cx="1080000" cy="1080000"/>
          </a:xfrm>
          <a:prstGeom prst="rect">
            <a:avLst/>
          </a:prstGeom>
          <a:solidFill>
            <a:srgbClr val="9966FF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Menu</a:t>
            </a:r>
            <a:endParaRPr b="1"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5A3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0969" y="1550851"/>
            <a:ext cx="2914731" cy="3756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1906" y="778329"/>
            <a:ext cx="2550106" cy="373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54331" y="1456965"/>
            <a:ext cx="2261293" cy="30578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2" name="Google Shape;342;p12"/>
          <p:cNvCxnSpPr/>
          <p:nvPr/>
        </p:nvCxnSpPr>
        <p:spPr>
          <a:xfrm>
            <a:off x="0" y="2472989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43" name="Google Shape;343;p12"/>
          <p:cNvSpPr/>
          <p:nvPr/>
        </p:nvSpPr>
        <p:spPr>
          <a:xfrm>
            <a:off x="1487980" y="1324646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4" name="Google Shape;344;p12"/>
          <p:cNvCxnSpPr/>
          <p:nvPr/>
        </p:nvCxnSpPr>
        <p:spPr>
          <a:xfrm>
            <a:off x="15240" y="1335821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45" name="Google Shape;345;p12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2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letter name is…’igh’</a:t>
            </a:r>
            <a:endParaRPr i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7" name="Google Shape;347;p12"/>
          <p:cNvSpPr/>
          <p:nvPr/>
        </p:nvSpPr>
        <p:spPr>
          <a:xfrm>
            <a:off x="3825017" y="4850165"/>
            <a:ext cx="42611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Down the iguana’s body, then draw a dot at the top for the leaf</a:t>
            </a:r>
            <a:endParaRPr/>
          </a:p>
        </p:txBody>
      </p:sp>
      <p:sp>
        <p:nvSpPr>
          <p:cNvPr id="348" name="Google Shape;348;p12"/>
          <p:cNvSpPr/>
          <p:nvPr/>
        </p:nvSpPr>
        <p:spPr>
          <a:xfrm>
            <a:off x="5427958" y="2466605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2"/>
          <p:cNvSpPr/>
          <p:nvPr/>
        </p:nvSpPr>
        <p:spPr>
          <a:xfrm>
            <a:off x="5865889" y="3976864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2"/>
          <p:cNvSpPr/>
          <p:nvPr/>
        </p:nvSpPr>
        <p:spPr>
          <a:xfrm>
            <a:off x="1479656" y="4063771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2"/>
          <p:cNvSpPr/>
          <p:nvPr/>
        </p:nvSpPr>
        <p:spPr>
          <a:xfrm>
            <a:off x="9305821" y="1760633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2"/>
          <p:cNvSpPr/>
          <p:nvPr/>
        </p:nvSpPr>
        <p:spPr>
          <a:xfrm>
            <a:off x="5427958" y="1907775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2"/>
          <p:cNvSpPr/>
          <p:nvPr/>
        </p:nvSpPr>
        <p:spPr>
          <a:xfrm>
            <a:off x="9277246" y="2463520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2"/>
          <p:cNvSpPr/>
          <p:nvPr/>
        </p:nvSpPr>
        <p:spPr>
          <a:xfrm>
            <a:off x="9715177" y="3973779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5" name="Google Shape;355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01759" y="176913"/>
            <a:ext cx="1194979" cy="1192043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2">
            <a:hlinkClick action="ppaction://hlinksldjump" r:id="rId7"/>
          </p:cNvPr>
          <p:cNvSpPr/>
          <p:nvPr/>
        </p:nvSpPr>
        <p:spPr>
          <a:xfrm>
            <a:off x="11277321" y="5415280"/>
            <a:ext cx="782320" cy="1321198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Menu</a:t>
            </a:r>
            <a:endParaRPr b="1"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5A3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3419" y="892273"/>
            <a:ext cx="3021979" cy="4692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355" y="880599"/>
            <a:ext cx="2819345" cy="3661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07722" y="1374910"/>
            <a:ext cx="2960882" cy="4219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4" name="Google Shape;364;p13"/>
          <p:cNvCxnSpPr/>
          <p:nvPr/>
        </p:nvCxnSpPr>
        <p:spPr>
          <a:xfrm>
            <a:off x="0" y="2472989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65" name="Google Shape;365;p13"/>
          <p:cNvSpPr/>
          <p:nvPr/>
        </p:nvSpPr>
        <p:spPr>
          <a:xfrm>
            <a:off x="1800400" y="1329477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6" name="Google Shape;366;p13"/>
          <p:cNvCxnSpPr/>
          <p:nvPr/>
        </p:nvCxnSpPr>
        <p:spPr>
          <a:xfrm>
            <a:off x="15240" y="1335821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67" name="Google Shape;367;p13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3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letter name is…’jay’</a:t>
            </a:r>
            <a:endParaRPr i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69" name="Google Shape;369;p13"/>
          <p:cNvSpPr/>
          <p:nvPr/>
        </p:nvSpPr>
        <p:spPr>
          <a:xfrm>
            <a:off x="3735336" y="5567356"/>
            <a:ext cx="42611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Down the jellyfish’s body, with a dot for his head.</a:t>
            </a:r>
            <a:endParaRPr/>
          </a:p>
        </p:txBody>
      </p:sp>
      <p:sp>
        <p:nvSpPr>
          <p:cNvPr id="370" name="Google Shape;370;p13"/>
          <p:cNvSpPr/>
          <p:nvPr/>
        </p:nvSpPr>
        <p:spPr>
          <a:xfrm>
            <a:off x="5784297" y="2417652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3"/>
          <p:cNvSpPr/>
          <p:nvPr/>
        </p:nvSpPr>
        <p:spPr>
          <a:xfrm>
            <a:off x="5020937" y="4981224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3"/>
          <p:cNvSpPr/>
          <p:nvPr/>
        </p:nvSpPr>
        <p:spPr>
          <a:xfrm>
            <a:off x="763376" y="3377361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3"/>
          <p:cNvSpPr/>
          <p:nvPr/>
        </p:nvSpPr>
        <p:spPr>
          <a:xfrm>
            <a:off x="9549514" y="1807082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3"/>
          <p:cNvSpPr/>
          <p:nvPr/>
        </p:nvSpPr>
        <p:spPr>
          <a:xfrm>
            <a:off x="5776206" y="1850625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3"/>
          <p:cNvSpPr/>
          <p:nvPr/>
        </p:nvSpPr>
        <p:spPr>
          <a:xfrm>
            <a:off x="9529506" y="2425164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3"/>
          <p:cNvSpPr/>
          <p:nvPr/>
        </p:nvSpPr>
        <p:spPr>
          <a:xfrm>
            <a:off x="8800777" y="4981224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69633" y="227425"/>
            <a:ext cx="1194979" cy="1192043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3">
            <a:hlinkClick action="ppaction://hlinksldjump" r:id="rId7"/>
          </p:cNvPr>
          <p:cNvSpPr/>
          <p:nvPr/>
        </p:nvSpPr>
        <p:spPr>
          <a:xfrm>
            <a:off x="10881360" y="5750560"/>
            <a:ext cx="1117855" cy="1064320"/>
          </a:xfrm>
          <a:prstGeom prst="ellipse">
            <a:avLst/>
          </a:prstGeom>
          <a:solidFill>
            <a:srgbClr val="FF99FF"/>
          </a:solidFill>
          <a:ln cap="flat" cmpd="sng" w="381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Menu</a:t>
            </a:r>
            <a:endParaRPr b="1"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5A3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5120" y="1083196"/>
            <a:ext cx="2814670" cy="3569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6684" y="1222198"/>
            <a:ext cx="2999496" cy="3372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6442" y="1846503"/>
            <a:ext cx="2290558" cy="30199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6" name="Google Shape;386;p14"/>
          <p:cNvCxnSpPr/>
          <p:nvPr/>
        </p:nvCxnSpPr>
        <p:spPr>
          <a:xfrm>
            <a:off x="0" y="2472989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87" name="Google Shape;387;p14"/>
          <p:cNvSpPr/>
          <p:nvPr/>
        </p:nvSpPr>
        <p:spPr>
          <a:xfrm>
            <a:off x="2254552" y="1331267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8" name="Google Shape;388;p14"/>
          <p:cNvCxnSpPr/>
          <p:nvPr/>
        </p:nvCxnSpPr>
        <p:spPr>
          <a:xfrm>
            <a:off x="15240" y="1335821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89" name="Google Shape;389;p14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4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letter name is…’tee’</a:t>
            </a:r>
            <a:endParaRPr i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91" name="Google Shape;391;p14"/>
          <p:cNvSpPr/>
          <p:nvPr/>
        </p:nvSpPr>
        <p:spPr>
          <a:xfrm>
            <a:off x="3735336" y="5567356"/>
            <a:ext cx="42611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Down the jellyfish’s body, with a dot for his head.</a:t>
            </a:r>
            <a:endParaRPr/>
          </a:p>
        </p:txBody>
      </p:sp>
      <p:sp>
        <p:nvSpPr>
          <p:cNvPr id="392" name="Google Shape;392;p14"/>
          <p:cNvSpPr/>
          <p:nvPr/>
        </p:nvSpPr>
        <p:spPr>
          <a:xfrm>
            <a:off x="5375770" y="2468465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4"/>
          <p:cNvSpPr/>
          <p:nvPr/>
        </p:nvSpPr>
        <p:spPr>
          <a:xfrm>
            <a:off x="2262773" y="4063771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4"/>
          <p:cNvSpPr/>
          <p:nvPr/>
        </p:nvSpPr>
        <p:spPr>
          <a:xfrm>
            <a:off x="3199284" y="1349905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4"/>
          <p:cNvSpPr/>
          <p:nvPr/>
        </p:nvSpPr>
        <p:spPr>
          <a:xfrm>
            <a:off x="8969873" y="2113021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4"/>
          <p:cNvSpPr/>
          <p:nvPr/>
        </p:nvSpPr>
        <p:spPr>
          <a:xfrm>
            <a:off x="5758623" y="2075851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4"/>
          <p:cNvSpPr/>
          <p:nvPr/>
        </p:nvSpPr>
        <p:spPr>
          <a:xfrm>
            <a:off x="8665906" y="2551567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4"/>
          <p:cNvSpPr/>
          <p:nvPr/>
        </p:nvSpPr>
        <p:spPr>
          <a:xfrm>
            <a:off x="6362377" y="3973779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4"/>
          <p:cNvSpPr/>
          <p:nvPr/>
        </p:nvSpPr>
        <p:spPr>
          <a:xfrm>
            <a:off x="1314457" y="1348613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4"/>
          <p:cNvSpPr/>
          <p:nvPr/>
        </p:nvSpPr>
        <p:spPr>
          <a:xfrm>
            <a:off x="6304537" y="2468465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4"/>
          <p:cNvSpPr/>
          <p:nvPr/>
        </p:nvSpPr>
        <p:spPr>
          <a:xfrm>
            <a:off x="9514733" y="2535771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4"/>
          <p:cNvSpPr/>
          <p:nvPr/>
        </p:nvSpPr>
        <p:spPr>
          <a:xfrm>
            <a:off x="9577148" y="4018775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3" name="Google Shape;403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63722" y="246562"/>
            <a:ext cx="1194979" cy="1192043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4">
            <a:hlinkClick action="ppaction://hlinksldjump" r:id="rId7"/>
          </p:cNvPr>
          <p:cNvSpPr/>
          <p:nvPr/>
        </p:nvSpPr>
        <p:spPr>
          <a:xfrm>
            <a:off x="10769600" y="5774005"/>
            <a:ext cx="1249680" cy="995680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accent4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Menu</a:t>
            </a:r>
            <a:endParaRPr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5A3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4412" y="1233963"/>
            <a:ext cx="2795869" cy="3366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616" y="1050503"/>
            <a:ext cx="2423904" cy="3456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69873" y="2113021"/>
            <a:ext cx="2287059" cy="25252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5"/>
          <p:cNvCxnSpPr/>
          <p:nvPr/>
        </p:nvCxnSpPr>
        <p:spPr>
          <a:xfrm>
            <a:off x="0" y="2472989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5"/>
          <p:cNvCxnSpPr/>
          <p:nvPr/>
        </p:nvCxnSpPr>
        <p:spPr>
          <a:xfrm>
            <a:off x="15240" y="1335821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14" name="Google Shape;414;p15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5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letter name is…’yoo’</a:t>
            </a:r>
            <a:endParaRPr i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6" name="Google Shape;416;p15"/>
          <p:cNvSpPr/>
          <p:nvPr/>
        </p:nvSpPr>
        <p:spPr>
          <a:xfrm>
            <a:off x="3857256" y="4873384"/>
            <a:ext cx="426110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Down and around the umbrella,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stop at the top,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down to the bottom with a flick.</a:t>
            </a:r>
            <a:endParaRPr/>
          </a:p>
        </p:txBody>
      </p:sp>
      <p:sp>
        <p:nvSpPr>
          <p:cNvPr id="417" name="Google Shape;417;p15"/>
          <p:cNvSpPr/>
          <p:nvPr/>
        </p:nvSpPr>
        <p:spPr>
          <a:xfrm>
            <a:off x="5279787" y="2472948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5"/>
          <p:cNvSpPr/>
          <p:nvPr/>
        </p:nvSpPr>
        <p:spPr>
          <a:xfrm>
            <a:off x="2808565" y="1329477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5"/>
          <p:cNvSpPr/>
          <p:nvPr/>
        </p:nvSpPr>
        <p:spPr>
          <a:xfrm>
            <a:off x="9427989" y="2472948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5"/>
          <p:cNvSpPr/>
          <p:nvPr/>
        </p:nvSpPr>
        <p:spPr>
          <a:xfrm>
            <a:off x="6789097" y="4025907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5"/>
          <p:cNvSpPr/>
          <p:nvPr/>
        </p:nvSpPr>
        <p:spPr>
          <a:xfrm>
            <a:off x="1086307" y="1329477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5"/>
          <p:cNvSpPr/>
          <p:nvPr/>
        </p:nvSpPr>
        <p:spPr>
          <a:xfrm>
            <a:off x="10825373" y="4018775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3" name="Google Shape;42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75988" y="203161"/>
            <a:ext cx="1194979" cy="1192043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15">
            <a:hlinkClick action="ppaction://hlinksldjump" r:id="rId7"/>
          </p:cNvPr>
          <p:cNvSpPr/>
          <p:nvPr/>
        </p:nvSpPr>
        <p:spPr>
          <a:xfrm>
            <a:off x="10922000" y="5758613"/>
            <a:ext cx="1127760" cy="1003392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1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Menu</a:t>
            </a:r>
            <a:endParaRPr b="1"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5A3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03" y="827194"/>
            <a:ext cx="3295225" cy="3796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3579" y="1840193"/>
            <a:ext cx="3184850" cy="4537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38845" y="2177228"/>
            <a:ext cx="2577795" cy="34671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2" name="Google Shape;432;p16"/>
          <p:cNvCxnSpPr/>
          <p:nvPr/>
        </p:nvCxnSpPr>
        <p:spPr>
          <a:xfrm>
            <a:off x="0" y="2472989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433" name="Google Shape;433;p16"/>
          <p:cNvCxnSpPr/>
          <p:nvPr/>
        </p:nvCxnSpPr>
        <p:spPr>
          <a:xfrm>
            <a:off x="15240" y="1335821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34" name="Google Shape;434;p16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16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letter name is…’wie’</a:t>
            </a:r>
            <a:endParaRPr i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3728180" y="5852586"/>
            <a:ext cx="42611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Down and around the yoyo,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then follow the string around.</a:t>
            </a:r>
            <a:endParaRPr/>
          </a:p>
        </p:txBody>
      </p:sp>
      <p:sp>
        <p:nvSpPr>
          <p:cNvPr id="437" name="Google Shape;437;p16"/>
          <p:cNvSpPr/>
          <p:nvPr/>
        </p:nvSpPr>
        <p:spPr>
          <a:xfrm>
            <a:off x="5279787" y="2472948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1618033" y="2635686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9248626" y="2493119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5311700" y="5073018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720547" y="1316837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9248626" y="5069715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2447747" y="1316837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618867" y="4108767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5" name="Google Shape;44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0547" y="267312"/>
            <a:ext cx="1194979" cy="1192043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6">
            <a:hlinkClick action="ppaction://hlinksldjump" r:id="rId7"/>
          </p:cNvPr>
          <p:cNvSpPr/>
          <p:nvPr/>
        </p:nvSpPr>
        <p:spPr>
          <a:xfrm>
            <a:off x="10525760" y="5577840"/>
            <a:ext cx="1564640" cy="11684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Menu</a:t>
            </a:r>
            <a:endParaRPr b="1"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D6EE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4232" y="1847947"/>
            <a:ext cx="2903362" cy="2693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5849" y="863599"/>
            <a:ext cx="2913597" cy="3820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52373" y="1971039"/>
            <a:ext cx="2100023" cy="26478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4" name="Google Shape;454;p17"/>
          <p:cNvCxnSpPr/>
          <p:nvPr/>
        </p:nvCxnSpPr>
        <p:spPr>
          <a:xfrm>
            <a:off x="0" y="2472989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455" name="Google Shape;455;p17"/>
          <p:cNvCxnSpPr/>
          <p:nvPr/>
        </p:nvCxnSpPr>
        <p:spPr>
          <a:xfrm>
            <a:off x="15240" y="1335821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56" name="Google Shape;456;p1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7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letter name is…’ar’</a:t>
            </a:r>
            <a:endParaRPr i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58" name="Google Shape;458;p17"/>
          <p:cNvSpPr/>
          <p:nvPr/>
        </p:nvSpPr>
        <p:spPr>
          <a:xfrm>
            <a:off x="3575780" y="4948299"/>
            <a:ext cx="42611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 the cloud to the ground,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up the arch and over the rainbow</a:t>
            </a:r>
            <a:endParaRPr/>
          </a:p>
        </p:txBody>
      </p:sp>
      <p:sp>
        <p:nvSpPr>
          <p:cNvPr id="459" name="Google Shape;459;p17"/>
          <p:cNvSpPr/>
          <p:nvPr/>
        </p:nvSpPr>
        <p:spPr>
          <a:xfrm>
            <a:off x="5401381" y="2472989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17"/>
          <p:cNvSpPr/>
          <p:nvPr/>
        </p:nvSpPr>
        <p:spPr>
          <a:xfrm>
            <a:off x="2627110" y="4095843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7"/>
          <p:cNvSpPr/>
          <p:nvPr/>
        </p:nvSpPr>
        <p:spPr>
          <a:xfrm>
            <a:off x="9583906" y="2493119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7"/>
          <p:cNvSpPr/>
          <p:nvPr/>
        </p:nvSpPr>
        <p:spPr>
          <a:xfrm>
            <a:off x="6237893" y="2493119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7"/>
          <p:cNvSpPr/>
          <p:nvPr/>
        </p:nvSpPr>
        <p:spPr>
          <a:xfrm>
            <a:off x="1059271" y="1383454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7"/>
          <p:cNvSpPr/>
          <p:nvPr/>
        </p:nvSpPr>
        <p:spPr>
          <a:xfrm>
            <a:off x="10394802" y="2508816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5" name="Google Shape;46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48952" y="332657"/>
            <a:ext cx="1194979" cy="1192043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17">
            <a:hlinkClick action="ppaction://hlinksldjump" r:id="rId7"/>
          </p:cNvPr>
          <p:cNvSpPr/>
          <p:nvPr/>
        </p:nvSpPr>
        <p:spPr>
          <a:xfrm>
            <a:off x="11039231" y="5710437"/>
            <a:ext cx="1080000" cy="1080000"/>
          </a:xfrm>
          <a:prstGeom prst="rect">
            <a:avLst/>
          </a:prstGeom>
          <a:solidFill>
            <a:srgbClr val="9966FF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Menu</a:t>
            </a:r>
            <a:endParaRPr b="1"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D6EE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1296" y="2199831"/>
            <a:ext cx="3564677" cy="290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256" y="1026161"/>
            <a:ext cx="3606525" cy="3552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6658" y="2275840"/>
            <a:ext cx="3320886" cy="2294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4" name="Google Shape;474;p18"/>
          <p:cNvCxnSpPr/>
          <p:nvPr/>
        </p:nvCxnSpPr>
        <p:spPr>
          <a:xfrm>
            <a:off x="0" y="2472989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475" name="Google Shape;475;p18"/>
          <p:cNvCxnSpPr/>
          <p:nvPr/>
        </p:nvCxnSpPr>
        <p:spPr>
          <a:xfrm>
            <a:off x="15240" y="1335821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76" name="Google Shape;476;p18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8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letter name is…’em’</a:t>
            </a:r>
            <a:endParaRPr i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78" name="Google Shape;478;p18"/>
          <p:cNvSpPr/>
          <p:nvPr/>
        </p:nvSpPr>
        <p:spPr>
          <a:xfrm>
            <a:off x="3575780" y="4948299"/>
            <a:ext cx="42611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Down, up and over the mouse’s ears,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 a little flick for his nose.</a:t>
            </a:r>
            <a:endParaRPr/>
          </a:p>
        </p:txBody>
      </p:sp>
      <p:sp>
        <p:nvSpPr>
          <p:cNvPr id="479" name="Google Shape;479;p18"/>
          <p:cNvSpPr/>
          <p:nvPr/>
        </p:nvSpPr>
        <p:spPr>
          <a:xfrm>
            <a:off x="4728574" y="2493119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8"/>
          <p:cNvSpPr/>
          <p:nvPr/>
        </p:nvSpPr>
        <p:spPr>
          <a:xfrm>
            <a:off x="3033510" y="4063771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8"/>
          <p:cNvSpPr/>
          <p:nvPr/>
        </p:nvSpPr>
        <p:spPr>
          <a:xfrm>
            <a:off x="8650275" y="2511287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8"/>
          <p:cNvSpPr/>
          <p:nvPr/>
        </p:nvSpPr>
        <p:spPr>
          <a:xfrm>
            <a:off x="7284373" y="4040576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8"/>
          <p:cNvSpPr/>
          <p:nvPr/>
        </p:nvSpPr>
        <p:spPr>
          <a:xfrm>
            <a:off x="551271" y="1329477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8"/>
          <p:cNvSpPr/>
          <p:nvPr/>
        </p:nvSpPr>
        <p:spPr>
          <a:xfrm>
            <a:off x="11065362" y="4025474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5" name="Google Shape;485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0952" y="227426"/>
            <a:ext cx="1194979" cy="1192043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18">
            <a:hlinkClick action="ppaction://hlinksldjump" r:id="rId7"/>
          </p:cNvPr>
          <p:cNvSpPr/>
          <p:nvPr/>
        </p:nvSpPr>
        <p:spPr>
          <a:xfrm>
            <a:off x="11277321" y="5415280"/>
            <a:ext cx="782320" cy="1321198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Menu</a:t>
            </a:r>
            <a:endParaRPr b="1"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D6EE"/>
        </a:solid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075" y="1119940"/>
            <a:ext cx="2704845" cy="3232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3248" y="1858386"/>
            <a:ext cx="2463670" cy="2638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50275" y="2286000"/>
            <a:ext cx="2249262" cy="22111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4" name="Google Shape;494;p19"/>
          <p:cNvCxnSpPr/>
          <p:nvPr/>
        </p:nvCxnSpPr>
        <p:spPr>
          <a:xfrm>
            <a:off x="0" y="2472989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495" name="Google Shape;495;p19"/>
          <p:cNvCxnSpPr/>
          <p:nvPr/>
        </p:nvCxnSpPr>
        <p:spPr>
          <a:xfrm>
            <a:off x="15240" y="1335821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96" name="Google Shape;496;p19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9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letter name is…’en’</a:t>
            </a:r>
            <a:endParaRPr i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98" name="Google Shape;498;p19"/>
          <p:cNvSpPr/>
          <p:nvPr/>
        </p:nvSpPr>
        <p:spPr>
          <a:xfrm>
            <a:off x="3575780" y="4948299"/>
            <a:ext cx="42611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Down the handle,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then up and over the net.</a:t>
            </a:r>
            <a:endParaRPr/>
          </a:p>
        </p:txBody>
      </p:sp>
      <p:sp>
        <p:nvSpPr>
          <p:cNvPr id="499" name="Google Shape;499;p19"/>
          <p:cNvSpPr/>
          <p:nvPr/>
        </p:nvSpPr>
        <p:spPr>
          <a:xfrm>
            <a:off x="5063854" y="2511287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19"/>
          <p:cNvSpPr/>
          <p:nvPr/>
        </p:nvSpPr>
        <p:spPr>
          <a:xfrm>
            <a:off x="2657590" y="1317631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19"/>
          <p:cNvSpPr/>
          <p:nvPr/>
        </p:nvSpPr>
        <p:spPr>
          <a:xfrm>
            <a:off x="8904275" y="2532426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19"/>
          <p:cNvSpPr/>
          <p:nvPr/>
        </p:nvSpPr>
        <p:spPr>
          <a:xfrm>
            <a:off x="6583333" y="3956468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19"/>
          <p:cNvSpPr/>
          <p:nvPr/>
        </p:nvSpPr>
        <p:spPr>
          <a:xfrm>
            <a:off x="774791" y="1349662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19"/>
          <p:cNvSpPr/>
          <p:nvPr/>
        </p:nvSpPr>
        <p:spPr>
          <a:xfrm>
            <a:off x="10435442" y="4036090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5" name="Google Shape;505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6499" y="247611"/>
            <a:ext cx="1194979" cy="1192043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19">
            <a:hlinkClick action="ppaction://hlinksldjump" r:id="rId7"/>
          </p:cNvPr>
          <p:cNvSpPr/>
          <p:nvPr/>
        </p:nvSpPr>
        <p:spPr>
          <a:xfrm>
            <a:off x="10881360" y="5750560"/>
            <a:ext cx="1117855" cy="1064320"/>
          </a:xfrm>
          <a:prstGeom prst="ellipse">
            <a:avLst/>
          </a:prstGeom>
          <a:solidFill>
            <a:srgbClr val="FF99FF"/>
          </a:solidFill>
          <a:ln cap="flat" cmpd="sng" w="381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Menu</a:t>
            </a:r>
            <a:endParaRPr b="1"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E0B2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813" y="2264648"/>
            <a:ext cx="1799960" cy="207687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8" name="Google Shape;128;p2"/>
          <p:cNvCxnSpPr/>
          <p:nvPr/>
        </p:nvCxnSpPr>
        <p:spPr>
          <a:xfrm>
            <a:off x="0" y="2472989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id="129" name="Google Shape;12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936" y="1290101"/>
            <a:ext cx="2894141" cy="299796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"/>
          <p:cNvSpPr/>
          <p:nvPr/>
        </p:nvSpPr>
        <p:spPr>
          <a:xfrm>
            <a:off x="2883893" y="1792224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6426216" y="2562365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"/>
          <p:cNvSpPr/>
          <p:nvPr/>
        </p:nvSpPr>
        <p:spPr>
          <a:xfrm>
            <a:off x="2843253" y="3652981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"/>
          <p:cNvSpPr/>
          <p:nvPr/>
        </p:nvSpPr>
        <p:spPr>
          <a:xfrm>
            <a:off x="6432312" y="3959076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p2"/>
          <p:cNvCxnSpPr/>
          <p:nvPr/>
        </p:nvCxnSpPr>
        <p:spPr>
          <a:xfrm>
            <a:off x="15240" y="1335821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35" name="Google Shape;135;p2"/>
          <p:cNvSpPr txBox="1"/>
          <p:nvPr/>
        </p:nvSpPr>
        <p:spPr>
          <a:xfrm>
            <a:off x="100584" y="6446520"/>
            <a:ext cx="28346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letter name is…’see’		</a:t>
            </a:r>
            <a:endParaRPr i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6" name="Google Shape;136;p2"/>
          <p:cNvSpPr/>
          <p:nvPr/>
        </p:nvSpPr>
        <p:spPr>
          <a:xfrm>
            <a:off x="4949469" y="4672910"/>
            <a:ext cx="24149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Curl around the cat.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7" name="Google Shape;13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14944" y="2216648"/>
            <a:ext cx="2005102" cy="244099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"/>
          <p:cNvSpPr/>
          <p:nvPr/>
        </p:nvSpPr>
        <p:spPr>
          <a:xfrm>
            <a:off x="10286039" y="2562365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/>
          <p:nvPr/>
        </p:nvSpPr>
        <p:spPr>
          <a:xfrm>
            <a:off x="10292135" y="3959076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73574" y="671472"/>
            <a:ext cx="1194979" cy="119204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">
            <a:hlinkClick action="ppaction://hlinksldjump" r:id="rId7"/>
          </p:cNvPr>
          <p:cNvSpPr/>
          <p:nvPr/>
        </p:nvSpPr>
        <p:spPr>
          <a:xfrm>
            <a:off x="10769600" y="5774005"/>
            <a:ext cx="1249680" cy="995680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accent4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Menu</a:t>
            </a:r>
            <a:endParaRPr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D6EE"/>
        </a:solidFill>
      </p:bgPr>
    </p:bg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03" y="944880"/>
            <a:ext cx="3048012" cy="35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6902" y="1070829"/>
            <a:ext cx="3472630" cy="3447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4114" y="1248363"/>
            <a:ext cx="2341648" cy="32373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4" name="Google Shape;514;p20"/>
          <p:cNvCxnSpPr/>
          <p:nvPr/>
        </p:nvCxnSpPr>
        <p:spPr>
          <a:xfrm>
            <a:off x="0" y="2472989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15" name="Google Shape;515;p20"/>
          <p:cNvCxnSpPr/>
          <p:nvPr/>
        </p:nvCxnSpPr>
        <p:spPr>
          <a:xfrm>
            <a:off x="15240" y="1335821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16" name="Google Shape;516;p20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letter name is…’haich’</a:t>
            </a:r>
            <a:endParaRPr i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18" name="Google Shape;518;p20"/>
          <p:cNvSpPr/>
          <p:nvPr/>
        </p:nvSpPr>
        <p:spPr>
          <a:xfrm>
            <a:off x="3575780" y="4948299"/>
            <a:ext cx="42611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Down, up and over the helicopter.</a:t>
            </a:r>
            <a:endParaRPr/>
          </a:p>
        </p:txBody>
      </p:sp>
      <p:sp>
        <p:nvSpPr>
          <p:cNvPr id="519" name="Google Shape;519;p20"/>
          <p:cNvSpPr/>
          <p:nvPr/>
        </p:nvSpPr>
        <p:spPr>
          <a:xfrm>
            <a:off x="4850709" y="1451586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20"/>
          <p:cNvSpPr/>
          <p:nvPr/>
        </p:nvSpPr>
        <p:spPr>
          <a:xfrm>
            <a:off x="626462" y="4087510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20"/>
          <p:cNvSpPr/>
          <p:nvPr/>
        </p:nvSpPr>
        <p:spPr>
          <a:xfrm>
            <a:off x="8609635" y="1452389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20"/>
          <p:cNvSpPr/>
          <p:nvPr/>
        </p:nvSpPr>
        <p:spPr>
          <a:xfrm>
            <a:off x="6386250" y="4007504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20"/>
          <p:cNvSpPr/>
          <p:nvPr/>
        </p:nvSpPr>
        <p:spPr>
          <a:xfrm>
            <a:off x="632551" y="1335821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20"/>
          <p:cNvSpPr/>
          <p:nvPr/>
        </p:nvSpPr>
        <p:spPr>
          <a:xfrm>
            <a:off x="10039202" y="4007504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20"/>
          <p:cNvSpPr/>
          <p:nvPr/>
        </p:nvSpPr>
        <p:spPr>
          <a:xfrm>
            <a:off x="2382320" y="4104822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20"/>
          <p:cNvSpPr/>
          <p:nvPr/>
        </p:nvSpPr>
        <p:spPr>
          <a:xfrm>
            <a:off x="2388409" y="1353133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20"/>
          <p:cNvSpPr/>
          <p:nvPr/>
        </p:nvSpPr>
        <p:spPr>
          <a:xfrm>
            <a:off x="805825" y="2677559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20"/>
          <p:cNvSpPr/>
          <p:nvPr/>
        </p:nvSpPr>
        <p:spPr>
          <a:xfrm>
            <a:off x="2228220" y="2677559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9" name="Google Shape;529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6143" y="211768"/>
            <a:ext cx="1194979" cy="1192043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20">
            <a:hlinkClick action="ppaction://hlinksldjump" r:id="rId7"/>
          </p:cNvPr>
          <p:cNvSpPr/>
          <p:nvPr/>
        </p:nvSpPr>
        <p:spPr>
          <a:xfrm>
            <a:off x="10769600" y="5774005"/>
            <a:ext cx="1249680" cy="995680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accent4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Menu</a:t>
            </a:r>
            <a:endParaRPr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D6EE"/>
        </a:solidFill>
      </p:bgPr>
    </p:bg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574" y="1127760"/>
            <a:ext cx="2441381" cy="345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2189" y="1127760"/>
            <a:ext cx="3075844" cy="3335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39674" y="1372898"/>
            <a:ext cx="1994343" cy="30472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8" name="Google Shape;538;p21"/>
          <p:cNvCxnSpPr/>
          <p:nvPr/>
        </p:nvCxnSpPr>
        <p:spPr>
          <a:xfrm>
            <a:off x="0" y="2472989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39" name="Google Shape;539;p21"/>
          <p:cNvCxnSpPr/>
          <p:nvPr/>
        </p:nvCxnSpPr>
        <p:spPr>
          <a:xfrm>
            <a:off x="15240" y="1335821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40" name="Google Shape;540;p21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21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letter name is…’bee’</a:t>
            </a:r>
            <a:endParaRPr i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42" name="Google Shape;542;p21"/>
          <p:cNvSpPr/>
          <p:nvPr/>
        </p:nvSpPr>
        <p:spPr>
          <a:xfrm>
            <a:off x="3514820" y="4981266"/>
            <a:ext cx="42611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Down the bear’s back,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then up and around his belly.</a:t>
            </a:r>
            <a:endParaRPr/>
          </a:p>
        </p:txBody>
      </p:sp>
      <p:sp>
        <p:nvSpPr>
          <p:cNvPr id="543" name="Google Shape;543;p21"/>
          <p:cNvSpPr/>
          <p:nvPr/>
        </p:nvSpPr>
        <p:spPr>
          <a:xfrm>
            <a:off x="4905573" y="1451586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21"/>
          <p:cNvSpPr/>
          <p:nvPr/>
        </p:nvSpPr>
        <p:spPr>
          <a:xfrm>
            <a:off x="787919" y="4037206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21"/>
          <p:cNvSpPr/>
          <p:nvPr/>
        </p:nvSpPr>
        <p:spPr>
          <a:xfrm>
            <a:off x="9016035" y="1541578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21"/>
          <p:cNvSpPr/>
          <p:nvPr/>
        </p:nvSpPr>
        <p:spPr>
          <a:xfrm>
            <a:off x="4995254" y="3980224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21"/>
          <p:cNvSpPr/>
          <p:nvPr/>
        </p:nvSpPr>
        <p:spPr>
          <a:xfrm>
            <a:off x="805824" y="1372898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21"/>
          <p:cNvSpPr/>
          <p:nvPr/>
        </p:nvSpPr>
        <p:spPr>
          <a:xfrm>
            <a:off x="9105716" y="3955241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9" name="Google Shape;549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5031" y="270847"/>
            <a:ext cx="1194979" cy="1192043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21">
            <a:hlinkClick action="ppaction://hlinksldjump" r:id="rId7"/>
          </p:cNvPr>
          <p:cNvSpPr/>
          <p:nvPr/>
        </p:nvSpPr>
        <p:spPr>
          <a:xfrm>
            <a:off x="10922000" y="5758613"/>
            <a:ext cx="1127760" cy="1003392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1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Menu</a:t>
            </a:r>
            <a:endParaRPr b="1"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D6EE"/>
        </a:solid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938" y="1063026"/>
            <a:ext cx="2596342" cy="338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53962" y="1242312"/>
            <a:ext cx="2222751" cy="326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46743" y="1171249"/>
            <a:ext cx="3503737" cy="42563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8" name="Google Shape;558;p22"/>
          <p:cNvCxnSpPr/>
          <p:nvPr/>
        </p:nvCxnSpPr>
        <p:spPr>
          <a:xfrm>
            <a:off x="0" y="2472989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59" name="Google Shape;559;p22"/>
          <p:cNvCxnSpPr/>
          <p:nvPr/>
        </p:nvCxnSpPr>
        <p:spPr>
          <a:xfrm>
            <a:off x="15240" y="1335821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60" name="Google Shape;560;p22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22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letter name is…’kay’</a:t>
            </a:r>
            <a:endParaRPr i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2" name="Google Shape;562;p22"/>
          <p:cNvSpPr/>
          <p:nvPr/>
        </p:nvSpPr>
        <p:spPr>
          <a:xfrm>
            <a:off x="3677380" y="5337582"/>
            <a:ext cx="42611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Down the kite, up and across, back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down to the corner.</a:t>
            </a:r>
            <a:endParaRPr/>
          </a:p>
        </p:txBody>
      </p:sp>
      <p:sp>
        <p:nvSpPr>
          <p:cNvPr id="563" name="Google Shape;563;p22"/>
          <p:cNvSpPr/>
          <p:nvPr/>
        </p:nvSpPr>
        <p:spPr>
          <a:xfrm>
            <a:off x="5143317" y="1433973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22"/>
          <p:cNvSpPr/>
          <p:nvPr/>
        </p:nvSpPr>
        <p:spPr>
          <a:xfrm>
            <a:off x="2453579" y="4063771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22"/>
          <p:cNvSpPr/>
          <p:nvPr/>
        </p:nvSpPr>
        <p:spPr>
          <a:xfrm>
            <a:off x="9798355" y="1462890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22"/>
          <p:cNvSpPr/>
          <p:nvPr/>
        </p:nvSpPr>
        <p:spPr>
          <a:xfrm>
            <a:off x="6387174" y="3999991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22"/>
          <p:cNvSpPr/>
          <p:nvPr/>
        </p:nvSpPr>
        <p:spPr>
          <a:xfrm>
            <a:off x="851544" y="1345466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22"/>
          <p:cNvSpPr/>
          <p:nvPr/>
        </p:nvSpPr>
        <p:spPr>
          <a:xfrm>
            <a:off x="11013401" y="3988105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9" name="Google Shape;569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1225" y="259543"/>
            <a:ext cx="1194979" cy="1192043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22">
            <a:hlinkClick action="ppaction://hlinksldjump" r:id="rId7"/>
          </p:cNvPr>
          <p:cNvSpPr/>
          <p:nvPr/>
        </p:nvSpPr>
        <p:spPr>
          <a:xfrm>
            <a:off x="10525760" y="5577840"/>
            <a:ext cx="1564640" cy="11684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Menu</a:t>
            </a:r>
            <a:endParaRPr b="1"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D6EE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522" y="1110734"/>
            <a:ext cx="2305518" cy="324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4800" y="2246246"/>
            <a:ext cx="3029330" cy="3748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32773" y="2296160"/>
            <a:ext cx="2064119" cy="31394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8" name="Google Shape;578;p23"/>
          <p:cNvCxnSpPr/>
          <p:nvPr/>
        </p:nvCxnSpPr>
        <p:spPr>
          <a:xfrm>
            <a:off x="0" y="2472989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79" name="Google Shape;579;p23"/>
          <p:cNvCxnSpPr/>
          <p:nvPr/>
        </p:nvCxnSpPr>
        <p:spPr>
          <a:xfrm>
            <a:off x="15240" y="1335821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80" name="Google Shape;580;p23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23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letter name is…’pee’</a:t>
            </a:r>
            <a:endParaRPr i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82" name="Google Shape;582;p23"/>
          <p:cNvSpPr/>
          <p:nvPr/>
        </p:nvSpPr>
        <p:spPr>
          <a:xfrm>
            <a:off x="3606260" y="5857046"/>
            <a:ext cx="42611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Down the penguin’s back, up,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around its head.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83" name="Google Shape;583;p23"/>
          <p:cNvSpPr/>
          <p:nvPr/>
        </p:nvSpPr>
        <p:spPr>
          <a:xfrm>
            <a:off x="4925893" y="2519749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3"/>
          <p:cNvSpPr/>
          <p:nvPr/>
        </p:nvSpPr>
        <p:spPr>
          <a:xfrm>
            <a:off x="985187" y="2708216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23"/>
          <p:cNvSpPr/>
          <p:nvPr/>
        </p:nvSpPr>
        <p:spPr>
          <a:xfrm>
            <a:off x="9097315" y="2528311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23"/>
          <p:cNvSpPr/>
          <p:nvPr/>
        </p:nvSpPr>
        <p:spPr>
          <a:xfrm>
            <a:off x="5180102" y="3926916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23"/>
          <p:cNvSpPr/>
          <p:nvPr/>
        </p:nvSpPr>
        <p:spPr>
          <a:xfrm>
            <a:off x="805824" y="1372898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23"/>
          <p:cNvSpPr/>
          <p:nvPr/>
        </p:nvSpPr>
        <p:spPr>
          <a:xfrm>
            <a:off x="9377641" y="3941469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9" name="Google Shape;589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5505" y="309395"/>
            <a:ext cx="1194979" cy="1192043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23">
            <a:hlinkClick action="ppaction://hlinksldjump" r:id="rId7"/>
          </p:cNvPr>
          <p:cNvSpPr/>
          <p:nvPr/>
        </p:nvSpPr>
        <p:spPr>
          <a:xfrm>
            <a:off x="11039231" y="5710437"/>
            <a:ext cx="1080000" cy="1080000"/>
          </a:xfrm>
          <a:prstGeom prst="rect">
            <a:avLst/>
          </a:prstGeom>
          <a:solidFill>
            <a:srgbClr val="9966FF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Menu</a:t>
            </a:r>
            <a:endParaRPr b="1"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B9F3"/>
        </a:solidFill>
      </p:bgPr>
    </p:bg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769" y="1156824"/>
            <a:ext cx="2827593" cy="3282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0657" y="1747520"/>
            <a:ext cx="2921332" cy="29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41316" y="2279227"/>
            <a:ext cx="2160364" cy="21603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8" name="Google Shape;598;p24"/>
          <p:cNvCxnSpPr/>
          <p:nvPr/>
        </p:nvCxnSpPr>
        <p:spPr>
          <a:xfrm>
            <a:off x="0" y="2472989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24"/>
          <p:cNvCxnSpPr/>
          <p:nvPr/>
        </p:nvCxnSpPr>
        <p:spPr>
          <a:xfrm>
            <a:off x="15240" y="1335821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00" name="Google Shape;600;p24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24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letter name is…’vee’</a:t>
            </a:r>
            <a:endParaRPr i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02" name="Google Shape;602;p24"/>
          <p:cNvSpPr/>
          <p:nvPr/>
        </p:nvSpPr>
        <p:spPr>
          <a:xfrm>
            <a:off x="3980687" y="5138823"/>
            <a:ext cx="42611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Down to the bottom of the volcano,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back up to the top.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03" name="Google Shape;603;p24"/>
          <p:cNvSpPr/>
          <p:nvPr/>
        </p:nvSpPr>
        <p:spPr>
          <a:xfrm>
            <a:off x="5358576" y="2453311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24"/>
          <p:cNvSpPr/>
          <p:nvPr/>
        </p:nvSpPr>
        <p:spPr>
          <a:xfrm>
            <a:off x="2813987" y="1314543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24"/>
          <p:cNvSpPr/>
          <p:nvPr/>
        </p:nvSpPr>
        <p:spPr>
          <a:xfrm>
            <a:off x="9116003" y="2450222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24"/>
          <p:cNvSpPr/>
          <p:nvPr/>
        </p:nvSpPr>
        <p:spPr>
          <a:xfrm>
            <a:off x="6667584" y="2453311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24"/>
          <p:cNvSpPr/>
          <p:nvPr/>
        </p:nvSpPr>
        <p:spPr>
          <a:xfrm>
            <a:off x="775344" y="1314543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24"/>
          <p:cNvSpPr/>
          <p:nvPr/>
        </p:nvSpPr>
        <p:spPr>
          <a:xfrm>
            <a:off x="10406323" y="2481090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9" name="Google Shape;609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8906" y="229291"/>
            <a:ext cx="1194979" cy="1192043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24">
            <a:hlinkClick action="ppaction://hlinksldjump" r:id="rId7"/>
          </p:cNvPr>
          <p:cNvSpPr/>
          <p:nvPr/>
        </p:nvSpPr>
        <p:spPr>
          <a:xfrm>
            <a:off x="11277321" y="5415280"/>
            <a:ext cx="782320" cy="1321198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Menu</a:t>
            </a:r>
            <a:endParaRPr b="1"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B9F3"/>
        </a:solidFill>
      </p:bgPr>
    </p:bg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20" y="1168217"/>
            <a:ext cx="3850440" cy="3215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83495" y="1808480"/>
            <a:ext cx="4047650" cy="2647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95363" y="2321444"/>
            <a:ext cx="2837205" cy="20622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Google Shape;618;p25"/>
          <p:cNvCxnSpPr/>
          <p:nvPr/>
        </p:nvCxnSpPr>
        <p:spPr>
          <a:xfrm>
            <a:off x="0" y="2472989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19" name="Google Shape;619;p25"/>
          <p:cNvCxnSpPr/>
          <p:nvPr/>
        </p:nvCxnSpPr>
        <p:spPr>
          <a:xfrm>
            <a:off x="15240" y="1335821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20" name="Google Shape;620;p25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25"/>
          <p:cNvSpPr txBox="1"/>
          <p:nvPr/>
        </p:nvSpPr>
        <p:spPr>
          <a:xfrm>
            <a:off x="15240" y="6396515"/>
            <a:ext cx="36893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letter name is…’double yoo’</a:t>
            </a:r>
            <a:endParaRPr i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22" name="Google Shape;622;p25"/>
          <p:cNvSpPr/>
          <p:nvPr/>
        </p:nvSpPr>
        <p:spPr>
          <a:xfrm>
            <a:off x="3980687" y="5138823"/>
            <a:ext cx="468579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 the top of the wave to the bottom,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Up the wave, down the wave,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back up to the top.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23" name="Google Shape;623;p25"/>
          <p:cNvSpPr/>
          <p:nvPr/>
        </p:nvSpPr>
        <p:spPr>
          <a:xfrm>
            <a:off x="5224058" y="2481090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25"/>
          <p:cNvSpPr/>
          <p:nvPr/>
        </p:nvSpPr>
        <p:spPr>
          <a:xfrm>
            <a:off x="3525187" y="1335220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25"/>
          <p:cNvSpPr/>
          <p:nvPr/>
        </p:nvSpPr>
        <p:spPr>
          <a:xfrm>
            <a:off x="9316546" y="2463043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25"/>
          <p:cNvSpPr/>
          <p:nvPr/>
        </p:nvSpPr>
        <p:spPr>
          <a:xfrm>
            <a:off x="7490544" y="2473591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25"/>
          <p:cNvSpPr/>
          <p:nvPr/>
        </p:nvSpPr>
        <p:spPr>
          <a:xfrm>
            <a:off x="257184" y="1345768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25"/>
          <p:cNvSpPr/>
          <p:nvPr/>
        </p:nvSpPr>
        <p:spPr>
          <a:xfrm>
            <a:off x="11536559" y="2463043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9" name="Google Shape;629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3853" y="261710"/>
            <a:ext cx="1194979" cy="1192043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25">
            <a:hlinkClick action="ppaction://hlinksldjump" r:id="rId7"/>
          </p:cNvPr>
          <p:cNvSpPr/>
          <p:nvPr/>
        </p:nvSpPr>
        <p:spPr>
          <a:xfrm>
            <a:off x="10881360" y="5750560"/>
            <a:ext cx="1117855" cy="1064320"/>
          </a:xfrm>
          <a:prstGeom prst="ellipse">
            <a:avLst/>
          </a:prstGeom>
          <a:solidFill>
            <a:srgbClr val="FF99FF"/>
          </a:solidFill>
          <a:ln cap="flat" cmpd="sng" w="381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Menu</a:t>
            </a:r>
            <a:endParaRPr b="1"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B9F3"/>
        </a:solidFill>
      </p:bgPr>
    </p:bg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486" y="1008285"/>
            <a:ext cx="3036390" cy="3549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7320" y="2016356"/>
            <a:ext cx="2229106" cy="2730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81100" y="2177812"/>
            <a:ext cx="2080319" cy="2314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8" name="Google Shape;638;p26"/>
          <p:cNvCxnSpPr/>
          <p:nvPr/>
        </p:nvCxnSpPr>
        <p:spPr>
          <a:xfrm>
            <a:off x="0" y="2472989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26"/>
          <p:cNvCxnSpPr/>
          <p:nvPr/>
        </p:nvCxnSpPr>
        <p:spPr>
          <a:xfrm>
            <a:off x="15240" y="1335821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40" name="Google Shape;640;p26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26"/>
          <p:cNvSpPr txBox="1"/>
          <p:nvPr/>
        </p:nvSpPr>
        <p:spPr>
          <a:xfrm>
            <a:off x="15240" y="6396515"/>
            <a:ext cx="36893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letter name is…’ex’</a:t>
            </a:r>
            <a:endParaRPr i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42" name="Google Shape;642;p26"/>
          <p:cNvSpPr/>
          <p:nvPr/>
        </p:nvSpPr>
        <p:spPr>
          <a:xfrm>
            <a:off x="3980687" y="5138823"/>
            <a:ext cx="468579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Start at the top,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then across to the bottom of the box.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43" name="Google Shape;643;p26"/>
          <p:cNvSpPr/>
          <p:nvPr/>
        </p:nvSpPr>
        <p:spPr>
          <a:xfrm>
            <a:off x="5749838" y="2481090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26"/>
          <p:cNvSpPr/>
          <p:nvPr/>
        </p:nvSpPr>
        <p:spPr>
          <a:xfrm>
            <a:off x="2499027" y="4078420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26"/>
          <p:cNvSpPr/>
          <p:nvPr/>
        </p:nvSpPr>
        <p:spPr>
          <a:xfrm>
            <a:off x="9773746" y="2464889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26"/>
          <p:cNvSpPr/>
          <p:nvPr/>
        </p:nvSpPr>
        <p:spPr>
          <a:xfrm>
            <a:off x="6849363" y="4089170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26"/>
          <p:cNvSpPr/>
          <p:nvPr/>
        </p:nvSpPr>
        <p:spPr>
          <a:xfrm>
            <a:off x="704224" y="1329477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26"/>
          <p:cNvSpPr/>
          <p:nvPr/>
        </p:nvSpPr>
        <p:spPr>
          <a:xfrm>
            <a:off x="10885454" y="4065158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26"/>
          <p:cNvSpPr/>
          <p:nvPr/>
        </p:nvSpPr>
        <p:spPr>
          <a:xfrm>
            <a:off x="2499026" y="1329477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26"/>
          <p:cNvSpPr/>
          <p:nvPr/>
        </p:nvSpPr>
        <p:spPr>
          <a:xfrm>
            <a:off x="661491" y="4089170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26"/>
          <p:cNvSpPr/>
          <p:nvPr/>
        </p:nvSpPr>
        <p:spPr>
          <a:xfrm>
            <a:off x="6825536" y="2466185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26"/>
          <p:cNvSpPr/>
          <p:nvPr/>
        </p:nvSpPr>
        <p:spPr>
          <a:xfrm>
            <a:off x="5710875" y="4070576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26"/>
          <p:cNvSpPr/>
          <p:nvPr/>
        </p:nvSpPr>
        <p:spPr>
          <a:xfrm>
            <a:off x="10788509" y="2460746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26"/>
          <p:cNvSpPr/>
          <p:nvPr/>
        </p:nvSpPr>
        <p:spPr>
          <a:xfrm>
            <a:off x="9684064" y="4089170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5" name="Google Shape;655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88707" y="203161"/>
            <a:ext cx="1194979" cy="1192043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26">
            <a:hlinkClick action="ppaction://hlinksldjump" r:id="rId7"/>
          </p:cNvPr>
          <p:cNvSpPr/>
          <p:nvPr/>
        </p:nvSpPr>
        <p:spPr>
          <a:xfrm>
            <a:off x="10769600" y="5774005"/>
            <a:ext cx="1249680" cy="995680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accent4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Menu</a:t>
            </a:r>
            <a:endParaRPr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B9F3"/>
        </a:solidFill>
      </p:bgPr>
    </p:bg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2205" y="2028825"/>
            <a:ext cx="3610486" cy="294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38437" y="2220766"/>
            <a:ext cx="2064988" cy="2290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1202" y="1111170"/>
            <a:ext cx="2743535" cy="35471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4" name="Google Shape;664;p27"/>
          <p:cNvCxnSpPr/>
          <p:nvPr/>
        </p:nvCxnSpPr>
        <p:spPr>
          <a:xfrm>
            <a:off x="0" y="2472989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65" name="Google Shape;665;p27"/>
          <p:cNvCxnSpPr/>
          <p:nvPr/>
        </p:nvCxnSpPr>
        <p:spPr>
          <a:xfrm>
            <a:off x="15240" y="1335821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66" name="Google Shape;666;p2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27"/>
          <p:cNvSpPr txBox="1"/>
          <p:nvPr/>
        </p:nvSpPr>
        <p:spPr>
          <a:xfrm>
            <a:off x="15240" y="6396515"/>
            <a:ext cx="36893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letter name is…’zed’</a:t>
            </a:r>
            <a:endParaRPr i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68" name="Google Shape;668;p27"/>
          <p:cNvSpPr/>
          <p:nvPr/>
        </p:nvSpPr>
        <p:spPr>
          <a:xfrm>
            <a:off x="3980687" y="5138823"/>
            <a:ext cx="468579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Zip across,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Zag down,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across the zebra.</a:t>
            </a:r>
            <a:endParaRPr/>
          </a:p>
        </p:txBody>
      </p:sp>
      <p:sp>
        <p:nvSpPr>
          <p:cNvPr id="669" name="Google Shape;669;p27"/>
          <p:cNvSpPr/>
          <p:nvPr/>
        </p:nvSpPr>
        <p:spPr>
          <a:xfrm>
            <a:off x="5676686" y="2506502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27"/>
          <p:cNvSpPr/>
          <p:nvPr/>
        </p:nvSpPr>
        <p:spPr>
          <a:xfrm>
            <a:off x="2499027" y="4078420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27"/>
          <p:cNvSpPr/>
          <p:nvPr/>
        </p:nvSpPr>
        <p:spPr>
          <a:xfrm>
            <a:off x="9700594" y="2506502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27"/>
          <p:cNvSpPr/>
          <p:nvPr/>
        </p:nvSpPr>
        <p:spPr>
          <a:xfrm>
            <a:off x="6776211" y="4022445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27"/>
          <p:cNvSpPr/>
          <p:nvPr/>
        </p:nvSpPr>
        <p:spPr>
          <a:xfrm>
            <a:off x="765184" y="1370117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27"/>
          <p:cNvSpPr/>
          <p:nvPr/>
        </p:nvSpPr>
        <p:spPr>
          <a:xfrm>
            <a:off x="10848878" y="4043108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5" name="Google Shape;675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3657" y="271537"/>
            <a:ext cx="1194979" cy="1192043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27">
            <a:hlinkClick action="ppaction://hlinksldjump" r:id="rId7"/>
          </p:cNvPr>
          <p:cNvSpPr/>
          <p:nvPr/>
        </p:nvSpPr>
        <p:spPr>
          <a:xfrm>
            <a:off x="10922000" y="5758613"/>
            <a:ext cx="1127760" cy="1003392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1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Menu</a:t>
            </a:r>
            <a:endParaRPr b="1"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E0B2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004" y="1014984"/>
            <a:ext cx="3660347" cy="347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6969" y="1965880"/>
            <a:ext cx="3633216" cy="31790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3"/>
          <p:cNvCxnSpPr/>
          <p:nvPr/>
        </p:nvCxnSpPr>
        <p:spPr>
          <a:xfrm>
            <a:off x="0" y="2472989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49" name="Google Shape;149;p3"/>
          <p:cNvSpPr/>
          <p:nvPr/>
        </p:nvSpPr>
        <p:spPr>
          <a:xfrm>
            <a:off x="1902948" y="1344965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5986146" y="2496177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"/>
          <p:cNvSpPr/>
          <p:nvPr/>
        </p:nvSpPr>
        <p:spPr>
          <a:xfrm>
            <a:off x="2556578" y="2980099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"/>
          <p:cNvSpPr/>
          <p:nvPr/>
        </p:nvSpPr>
        <p:spPr>
          <a:xfrm>
            <a:off x="6401065" y="4011692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4" name="Google Shape;154;p3"/>
          <p:cNvCxnSpPr/>
          <p:nvPr/>
        </p:nvCxnSpPr>
        <p:spPr>
          <a:xfrm>
            <a:off x="15240" y="1335821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55" name="Google Shape;155;p3"/>
          <p:cNvSpPr txBox="1"/>
          <p:nvPr/>
        </p:nvSpPr>
        <p:spPr>
          <a:xfrm>
            <a:off x="146304" y="6382512"/>
            <a:ext cx="26609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letter name is…’ay’</a:t>
            </a:r>
            <a:endParaRPr i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6" name="Google Shape;156;p3"/>
          <p:cNvSpPr/>
          <p:nvPr/>
        </p:nvSpPr>
        <p:spPr>
          <a:xfrm>
            <a:off x="4227929" y="5263389"/>
            <a:ext cx="35333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Around the astronaut’s helmet,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down into space!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42837" y="2110155"/>
            <a:ext cx="2972653" cy="264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92629" y="289187"/>
            <a:ext cx="1194979" cy="119204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"/>
          <p:cNvSpPr/>
          <p:nvPr/>
        </p:nvSpPr>
        <p:spPr>
          <a:xfrm>
            <a:off x="1387074" y="2980099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3097926" y="4116303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">
            <a:hlinkClick action="ppaction://hlinksldjump" r:id="rId7"/>
          </p:cNvPr>
          <p:cNvSpPr/>
          <p:nvPr/>
        </p:nvSpPr>
        <p:spPr>
          <a:xfrm>
            <a:off x="10922000" y="5758613"/>
            <a:ext cx="1127760" cy="1003392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1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Menu</a:t>
            </a:r>
            <a:endParaRPr b="1"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E0B2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560" y="1188720"/>
            <a:ext cx="2805716" cy="3191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8470" y="1847088"/>
            <a:ext cx="3453192" cy="2927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4"/>
          <p:cNvCxnSpPr/>
          <p:nvPr/>
        </p:nvCxnSpPr>
        <p:spPr>
          <a:xfrm>
            <a:off x="0" y="2472989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69" name="Google Shape;169;p4"/>
          <p:cNvSpPr/>
          <p:nvPr/>
        </p:nvSpPr>
        <p:spPr>
          <a:xfrm>
            <a:off x="1887475" y="1335821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5841132" y="2470205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2066838" y="1333558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5976213" y="2473165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3" name="Google Shape;173;p4"/>
          <p:cNvCxnSpPr/>
          <p:nvPr/>
        </p:nvCxnSpPr>
        <p:spPr>
          <a:xfrm>
            <a:off x="15240" y="1335821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74" name="Google Shape;174;p4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0" y="6488668"/>
            <a:ext cx="26609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letter name is…’oh’</a:t>
            </a:r>
            <a:endParaRPr i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6" name="Google Shape;176;p4"/>
          <p:cNvSpPr/>
          <p:nvPr/>
        </p:nvSpPr>
        <p:spPr>
          <a:xfrm>
            <a:off x="4640863" y="4998843"/>
            <a:ext cx="26629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around the octopus!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22359" y="2182908"/>
            <a:ext cx="2218944" cy="235684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4"/>
          <p:cNvSpPr/>
          <p:nvPr/>
        </p:nvSpPr>
        <p:spPr>
          <a:xfrm>
            <a:off x="9894386" y="2503697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"/>
          <p:cNvSpPr/>
          <p:nvPr/>
        </p:nvSpPr>
        <p:spPr>
          <a:xfrm>
            <a:off x="10029467" y="2506657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24774" y="204070"/>
            <a:ext cx="1194979" cy="119204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4">
            <a:hlinkClick action="ppaction://hlinksldjump" r:id="rId7"/>
          </p:cNvPr>
          <p:cNvSpPr/>
          <p:nvPr/>
        </p:nvSpPr>
        <p:spPr>
          <a:xfrm>
            <a:off x="10525760" y="5577840"/>
            <a:ext cx="1564640" cy="11684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Menu</a:t>
            </a:r>
            <a:endParaRPr b="1"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E0B2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6294" y="1980868"/>
            <a:ext cx="3148351" cy="3862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30335" y="1160905"/>
            <a:ext cx="2953159" cy="35850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5"/>
          <p:cNvCxnSpPr/>
          <p:nvPr/>
        </p:nvCxnSpPr>
        <p:spPr>
          <a:xfrm>
            <a:off x="0" y="2472989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89" name="Google Shape;189;p5"/>
          <p:cNvSpPr/>
          <p:nvPr/>
        </p:nvSpPr>
        <p:spPr>
          <a:xfrm>
            <a:off x="1310346" y="1420746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6224123" y="2527385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1489709" y="1418483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6752396" y="4844528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3" name="Google Shape;193;p5"/>
          <p:cNvCxnSpPr/>
          <p:nvPr/>
        </p:nvCxnSpPr>
        <p:spPr>
          <a:xfrm>
            <a:off x="15240" y="1335821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94" name="Google Shape;194;p5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1509417" y="3520165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2157221" y="4337735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letter name is…’queue’</a:t>
            </a:r>
            <a:endParaRPr i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3757247" y="5842517"/>
            <a:ext cx="426110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Around the queen’s face,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up to her crown,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down her robe with a flick at the end!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9" name="Google Shape;19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66592" y="2279525"/>
            <a:ext cx="2371039" cy="326483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5"/>
          <p:cNvSpPr/>
          <p:nvPr/>
        </p:nvSpPr>
        <p:spPr>
          <a:xfrm>
            <a:off x="9987231" y="2576462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10445165" y="4791331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00027" y="333990"/>
            <a:ext cx="1194979" cy="119204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5">
            <a:hlinkClick action="ppaction://hlinksldjump" r:id="rId7"/>
          </p:cNvPr>
          <p:cNvSpPr/>
          <p:nvPr/>
        </p:nvSpPr>
        <p:spPr>
          <a:xfrm>
            <a:off x="11039231" y="5710437"/>
            <a:ext cx="1080000" cy="1080000"/>
          </a:xfrm>
          <a:prstGeom prst="rect">
            <a:avLst/>
          </a:prstGeom>
          <a:solidFill>
            <a:srgbClr val="9966FF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Menu</a:t>
            </a:r>
            <a:endParaRPr b="1"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E0B2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9570" y="1571036"/>
            <a:ext cx="3523092" cy="4294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477" y="1152084"/>
            <a:ext cx="2942153" cy="34325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6"/>
          <p:cNvCxnSpPr/>
          <p:nvPr/>
        </p:nvCxnSpPr>
        <p:spPr>
          <a:xfrm>
            <a:off x="0" y="2472989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11" name="Google Shape;211;p6"/>
          <p:cNvSpPr/>
          <p:nvPr/>
        </p:nvSpPr>
        <p:spPr>
          <a:xfrm>
            <a:off x="2454753" y="1696010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6190358" y="2530558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2564142" y="4043629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5164855" y="5091416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5" name="Google Shape;215;p6"/>
          <p:cNvCxnSpPr/>
          <p:nvPr/>
        </p:nvCxnSpPr>
        <p:spPr>
          <a:xfrm>
            <a:off x="15240" y="1335821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16" name="Google Shape;216;p6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2564142" y="2618948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1975005" y="2647830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letter name is…’jee’</a:t>
            </a:r>
            <a:endParaRPr i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3507778" y="5820915"/>
            <a:ext cx="426110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Around the goat’s face,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up to his ear,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then curl under his chin.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1" name="Google Shape;22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08451" y="2136742"/>
            <a:ext cx="2604140" cy="372923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6"/>
          <p:cNvSpPr/>
          <p:nvPr/>
        </p:nvSpPr>
        <p:spPr>
          <a:xfrm>
            <a:off x="10445835" y="2472989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>
            <a:off x="9455501" y="4987731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44434" y="593959"/>
            <a:ext cx="1194979" cy="119204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6">
            <a:hlinkClick action="ppaction://hlinksldjump" r:id="rId7"/>
          </p:cNvPr>
          <p:cNvSpPr/>
          <p:nvPr/>
        </p:nvSpPr>
        <p:spPr>
          <a:xfrm>
            <a:off x="11277321" y="5415280"/>
            <a:ext cx="782320" cy="1321198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Menu</a:t>
            </a:r>
            <a:endParaRPr b="1"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E0B2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92388" y="1227767"/>
            <a:ext cx="2362827" cy="325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7"/>
          <p:cNvPicPr preferRelativeResize="0"/>
          <p:nvPr/>
        </p:nvPicPr>
        <p:blipFill rotWithShape="1">
          <a:blip r:embed="rId4">
            <a:alphaModFix/>
          </a:blip>
          <a:srcRect b="-1" l="0" r="0" t="6499"/>
          <a:stretch/>
        </p:blipFill>
        <p:spPr>
          <a:xfrm>
            <a:off x="4419909" y="1485901"/>
            <a:ext cx="3592986" cy="3417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4676" y="1003314"/>
            <a:ext cx="2975720" cy="35764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7"/>
          <p:cNvCxnSpPr/>
          <p:nvPr/>
        </p:nvCxnSpPr>
        <p:spPr>
          <a:xfrm>
            <a:off x="0" y="2472989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34" name="Google Shape;234;p7"/>
          <p:cNvSpPr/>
          <p:nvPr/>
        </p:nvSpPr>
        <p:spPr>
          <a:xfrm>
            <a:off x="936496" y="1355964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7"/>
          <p:cNvSpPr/>
          <p:nvPr/>
        </p:nvSpPr>
        <p:spPr>
          <a:xfrm>
            <a:off x="9934252" y="2527385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7"/>
          <p:cNvSpPr/>
          <p:nvPr/>
        </p:nvSpPr>
        <p:spPr>
          <a:xfrm>
            <a:off x="953329" y="4009376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7"/>
          <p:cNvSpPr/>
          <p:nvPr/>
        </p:nvSpPr>
        <p:spPr>
          <a:xfrm>
            <a:off x="10504951" y="4018252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8" name="Google Shape;238;p7"/>
          <p:cNvCxnSpPr/>
          <p:nvPr/>
        </p:nvCxnSpPr>
        <p:spPr>
          <a:xfrm>
            <a:off x="15240" y="1335821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39" name="Google Shape;239;p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7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letter name is…’dee’</a:t>
            </a:r>
            <a:endParaRPr i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1" name="Google Shape;241;p7"/>
          <p:cNvSpPr/>
          <p:nvPr/>
        </p:nvSpPr>
        <p:spPr>
          <a:xfrm>
            <a:off x="3965447" y="5201159"/>
            <a:ext cx="426110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Around the duck’s body,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up to its head,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then down to its feet.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2" name="Google Shape;242;p7"/>
          <p:cNvSpPr/>
          <p:nvPr/>
        </p:nvSpPr>
        <p:spPr>
          <a:xfrm>
            <a:off x="6115002" y="2511101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7"/>
          <p:cNvSpPr/>
          <p:nvPr/>
        </p:nvSpPr>
        <p:spPr>
          <a:xfrm>
            <a:off x="6685701" y="4001968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7805" y="216404"/>
            <a:ext cx="1194979" cy="119204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7">
            <a:hlinkClick action="ppaction://hlinksldjump" r:id="rId7"/>
          </p:cNvPr>
          <p:cNvSpPr/>
          <p:nvPr/>
        </p:nvSpPr>
        <p:spPr>
          <a:xfrm>
            <a:off x="10881360" y="5750560"/>
            <a:ext cx="1117855" cy="1064320"/>
          </a:xfrm>
          <a:prstGeom prst="ellipse">
            <a:avLst/>
          </a:prstGeom>
          <a:solidFill>
            <a:srgbClr val="FF99FF"/>
          </a:solidFill>
          <a:ln cap="flat" cmpd="sng" w="381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Menu</a:t>
            </a:r>
            <a:endParaRPr b="1"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E0B2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8207" y="2205072"/>
            <a:ext cx="2730247" cy="2818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95329" y="1943100"/>
            <a:ext cx="3097340" cy="2901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2118" y="872080"/>
            <a:ext cx="3032390" cy="38074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Google Shape;253;p8"/>
          <p:cNvCxnSpPr/>
          <p:nvPr/>
        </p:nvCxnSpPr>
        <p:spPr>
          <a:xfrm>
            <a:off x="0" y="2472989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54" name="Google Shape;254;p8"/>
          <p:cNvSpPr/>
          <p:nvPr/>
        </p:nvSpPr>
        <p:spPr>
          <a:xfrm>
            <a:off x="1174612" y="1381320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8"/>
          <p:cNvSpPr/>
          <p:nvPr/>
        </p:nvSpPr>
        <p:spPr>
          <a:xfrm>
            <a:off x="9389129" y="3291792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8"/>
          <p:cNvSpPr/>
          <p:nvPr/>
        </p:nvSpPr>
        <p:spPr>
          <a:xfrm>
            <a:off x="2480349" y="4000667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8"/>
          <p:cNvSpPr/>
          <p:nvPr/>
        </p:nvSpPr>
        <p:spPr>
          <a:xfrm>
            <a:off x="10197220" y="3899367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8" name="Google Shape;258;p8"/>
          <p:cNvCxnSpPr/>
          <p:nvPr/>
        </p:nvCxnSpPr>
        <p:spPr>
          <a:xfrm>
            <a:off x="15240" y="1335821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59" name="Google Shape;259;p8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8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letter name is…’ee’</a:t>
            </a:r>
            <a:endParaRPr i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1" name="Google Shape;261;p8"/>
          <p:cNvSpPr/>
          <p:nvPr/>
        </p:nvSpPr>
        <p:spPr>
          <a:xfrm>
            <a:off x="3319446" y="4681642"/>
            <a:ext cx="42611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Around the elephant’s eye,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down its trunk.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2" name="Google Shape;262;p8"/>
          <p:cNvSpPr/>
          <p:nvPr/>
        </p:nvSpPr>
        <p:spPr>
          <a:xfrm>
            <a:off x="5033000" y="3311755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8"/>
          <p:cNvSpPr/>
          <p:nvPr/>
        </p:nvSpPr>
        <p:spPr>
          <a:xfrm>
            <a:off x="5931877" y="3914947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8"/>
          <p:cNvSpPr/>
          <p:nvPr/>
        </p:nvSpPr>
        <p:spPr>
          <a:xfrm>
            <a:off x="1353975" y="2635005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8"/>
          <p:cNvSpPr/>
          <p:nvPr/>
        </p:nvSpPr>
        <p:spPr>
          <a:xfrm>
            <a:off x="2372993" y="2655835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85370" y="285347"/>
            <a:ext cx="1194979" cy="119204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8">
            <a:hlinkClick action="ppaction://hlinksldjump" r:id="rId7"/>
          </p:cNvPr>
          <p:cNvSpPr/>
          <p:nvPr/>
        </p:nvSpPr>
        <p:spPr>
          <a:xfrm>
            <a:off x="10769600" y="5774005"/>
            <a:ext cx="1249680" cy="995680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accent4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Menu</a:t>
            </a:r>
            <a:endParaRPr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E0B2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3034" y="2087448"/>
            <a:ext cx="2663424" cy="2551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3293" y="1949016"/>
            <a:ext cx="2632613" cy="2864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0725" y="1046285"/>
            <a:ext cx="2665440" cy="32765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5" name="Google Shape;275;p9"/>
          <p:cNvCxnSpPr/>
          <p:nvPr/>
        </p:nvCxnSpPr>
        <p:spPr>
          <a:xfrm>
            <a:off x="0" y="2472989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76" name="Google Shape;276;p9"/>
          <p:cNvSpPr/>
          <p:nvPr/>
        </p:nvSpPr>
        <p:spPr>
          <a:xfrm>
            <a:off x="2568231" y="1617330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9"/>
          <p:cNvSpPr/>
          <p:nvPr/>
        </p:nvSpPr>
        <p:spPr>
          <a:xfrm>
            <a:off x="10286901" y="2605694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9"/>
          <p:cNvSpPr/>
          <p:nvPr/>
        </p:nvSpPr>
        <p:spPr>
          <a:xfrm>
            <a:off x="9388328" y="3942674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9" name="Google Shape;279;p9"/>
          <p:cNvCxnSpPr/>
          <p:nvPr/>
        </p:nvCxnSpPr>
        <p:spPr>
          <a:xfrm>
            <a:off x="15240" y="1335821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80" name="Google Shape;280;p9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9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letter name is…’ess’</a:t>
            </a:r>
            <a:endParaRPr i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2" name="Google Shape;282;p9"/>
          <p:cNvSpPr/>
          <p:nvPr/>
        </p:nvSpPr>
        <p:spPr>
          <a:xfrm>
            <a:off x="3891005" y="4638859"/>
            <a:ext cx="42611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Under the snake’s chin,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Slide down and around its tail.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3" name="Google Shape;283;p9"/>
          <p:cNvSpPr/>
          <p:nvPr/>
        </p:nvSpPr>
        <p:spPr>
          <a:xfrm>
            <a:off x="6369431" y="2626908"/>
            <a:ext cx="179363" cy="179984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9"/>
          <p:cNvSpPr/>
          <p:nvPr/>
        </p:nvSpPr>
        <p:spPr>
          <a:xfrm>
            <a:off x="5341722" y="3915505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9"/>
          <p:cNvSpPr/>
          <p:nvPr/>
        </p:nvSpPr>
        <p:spPr>
          <a:xfrm>
            <a:off x="1098109" y="3735521"/>
            <a:ext cx="179363" cy="17998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96026" y="510232"/>
            <a:ext cx="1194979" cy="1192043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9">
            <a:hlinkClick action="ppaction://hlinksldjump" r:id="rId7"/>
          </p:cNvPr>
          <p:cNvSpPr/>
          <p:nvPr/>
        </p:nvSpPr>
        <p:spPr>
          <a:xfrm>
            <a:off x="10922000" y="5758613"/>
            <a:ext cx="1127760" cy="1003392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1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Menu</a:t>
            </a:r>
            <a:endParaRPr b="1"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2021-12-12T12:22:07Z</dcterms:created>
  <dc:creator>Joe Howden-Osborne</dc:creator>
</cp:coreProperties>
</file>